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7"/>
  </p:notesMasterIdLst>
  <p:sldIdLst>
    <p:sldId id="256" r:id="rId2"/>
    <p:sldId id="265" r:id="rId3"/>
    <p:sldId id="258" r:id="rId4"/>
    <p:sldId id="261" r:id="rId5"/>
    <p:sldId id="262" r:id="rId6"/>
    <p:sldId id="263" r:id="rId7"/>
    <p:sldId id="259" r:id="rId8"/>
    <p:sldId id="260" r:id="rId9"/>
    <p:sldId id="266" r:id="rId10"/>
    <p:sldId id="264" r:id="rId11"/>
    <p:sldId id="257" r:id="rId12"/>
    <p:sldId id="268" r:id="rId13"/>
    <p:sldId id="267" r:id="rId14"/>
    <p:sldId id="270" r:id="rId15"/>
    <p:sldId id="269" r:id="rId16"/>
    <p:sldId id="276" r:id="rId17"/>
    <p:sldId id="283" r:id="rId18"/>
    <p:sldId id="282" r:id="rId19"/>
    <p:sldId id="284" r:id="rId20"/>
    <p:sldId id="285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4660"/>
  </p:normalViewPr>
  <p:slideViewPr>
    <p:cSldViewPr snapToGrid="0">
      <p:cViewPr varScale="1">
        <p:scale>
          <a:sx n="73" d="100"/>
          <a:sy n="73" d="100"/>
        </p:scale>
        <p:origin x="6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3A-8088-A7A29589140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3A-8088-A7A29589140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3A-8088-A7A29589140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3A-8088-A7A29589140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7A7-433A-8088-A7A29589140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7A7-433A-8088-A7A29589140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7A7-433A-8088-A7A29589140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Hoja1!$A$2:$A$8</c:f>
              <c:strCache>
                <c:ptCount val="7"/>
                <c:pt idx="0">
                  <c:v>Madrid</c:v>
                </c:pt>
                <c:pt idx="1">
                  <c:v>Sevilla</c:v>
                </c:pt>
                <c:pt idx="2">
                  <c:v>Valencia</c:v>
                </c:pt>
                <c:pt idx="3">
                  <c:v>Toledo</c:v>
                </c:pt>
                <c:pt idx="4">
                  <c:v>Zaragoza</c:v>
                </c:pt>
                <c:pt idx="5">
                  <c:v>Murcia</c:v>
                </c:pt>
                <c:pt idx="6">
                  <c:v>Badajoz</c:v>
                </c:pt>
              </c:strCache>
            </c:strRef>
          </c:cat>
          <c:val>
            <c:numRef>
              <c:f>Hoja1!$B$2:$B$8</c:f>
              <c:numCache>
                <c:formatCode>General</c:formatCode>
                <c:ptCount val="7"/>
                <c:pt idx="0">
                  <c:v>24</c:v>
                </c:pt>
                <c:pt idx="1">
                  <c:v>16</c:v>
                </c:pt>
                <c:pt idx="2">
                  <c:v>12</c:v>
                </c:pt>
                <c:pt idx="3">
                  <c:v>8</c:v>
                </c:pt>
                <c:pt idx="4">
                  <c:v>6</c:v>
                </c:pt>
                <c:pt idx="5">
                  <c:v>3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91-4581-A6B1-B641AEC2CEE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solidFill>
        <a:schemeClr val="accent1">
          <a:alpha val="30000"/>
        </a:schemeClr>
      </a:solidFill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dirty="0" smtClean="0"/>
              <a:t>Meses</a:t>
            </a:r>
            <a:r>
              <a:rPr lang="es-ES" baseline="0" dirty="0" smtClean="0"/>
              <a:t> y Provincias</a:t>
            </a:r>
            <a:endParaRPr lang="es-E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Enero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Madrid</c:v>
                </c:pt>
                <c:pt idx="1">
                  <c:v>Sevilla</c:v>
                </c:pt>
                <c:pt idx="2">
                  <c:v>Valencia</c:v>
                </c:pt>
                <c:pt idx="3">
                  <c:v>Toledo</c:v>
                </c:pt>
                <c:pt idx="4">
                  <c:v>Zaragoza</c:v>
                </c:pt>
                <c:pt idx="5">
                  <c:v>Murcia</c:v>
                </c:pt>
                <c:pt idx="6">
                  <c:v>Badajoz</c:v>
                </c:pt>
              </c:strCache>
            </c:strRef>
          </c:cat>
          <c:val>
            <c:numRef>
              <c:f>Hoja1!$B$2:$B$8</c:f>
              <c:numCache>
                <c:formatCode>General</c:formatCode>
                <c:ptCount val="7"/>
                <c:pt idx="0">
                  <c:v>16</c:v>
                </c:pt>
                <c:pt idx="1">
                  <c:v>18</c:v>
                </c:pt>
                <c:pt idx="2">
                  <c:v>20</c:v>
                </c:pt>
                <c:pt idx="3">
                  <c:v>24</c:v>
                </c:pt>
                <c:pt idx="4">
                  <c:v>12</c:v>
                </c:pt>
                <c:pt idx="5">
                  <c:v>11</c:v>
                </c:pt>
                <c:pt idx="6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7B-4C69-A688-A3A11E46E9B8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Febrero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Madrid</c:v>
                </c:pt>
                <c:pt idx="1">
                  <c:v>Sevilla</c:v>
                </c:pt>
                <c:pt idx="2">
                  <c:v>Valencia</c:v>
                </c:pt>
                <c:pt idx="3">
                  <c:v>Toledo</c:v>
                </c:pt>
                <c:pt idx="4">
                  <c:v>Zaragoza</c:v>
                </c:pt>
                <c:pt idx="5">
                  <c:v>Murcia</c:v>
                </c:pt>
                <c:pt idx="6">
                  <c:v>Badajoz</c:v>
                </c:pt>
              </c:strCache>
            </c:strRef>
          </c:cat>
          <c:val>
            <c:numRef>
              <c:f>Hoja1!$C$2:$C$8</c:f>
              <c:numCache>
                <c:formatCode>General</c:formatCode>
                <c:ptCount val="7"/>
                <c:pt idx="0">
                  <c:v>12</c:v>
                </c:pt>
                <c:pt idx="1">
                  <c:v>16</c:v>
                </c:pt>
                <c:pt idx="2">
                  <c:v>18</c:v>
                </c:pt>
                <c:pt idx="3">
                  <c:v>20</c:v>
                </c:pt>
                <c:pt idx="4">
                  <c:v>22</c:v>
                </c:pt>
                <c:pt idx="5">
                  <c:v>23</c:v>
                </c:pt>
                <c:pt idx="6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7B-4C69-A688-A3A11E46E9B8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Marzo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Madrid</c:v>
                </c:pt>
                <c:pt idx="1">
                  <c:v>Sevilla</c:v>
                </c:pt>
                <c:pt idx="2">
                  <c:v>Valencia</c:v>
                </c:pt>
                <c:pt idx="3">
                  <c:v>Toledo</c:v>
                </c:pt>
                <c:pt idx="4">
                  <c:v>Zaragoza</c:v>
                </c:pt>
                <c:pt idx="5">
                  <c:v>Murcia</c:v>
                </c:pt>
                <c:pt idx="6">
                  <c:v>Badajoz</c:v>
                </c:pt>
              </c:strCache>
            </c:strRef>
          </c:cat>
          <c:val>
            <c:numRef>
              <c:f>Hoja1!$D$2:$D$8</c:f>
              <c:numCache>
                <c:formatCode>General</c:formatCode>
                <c:ptCount val="7"/>
                <c:pt idx="0">
                  <c:v>14</c:v>
                </c:pt>
                <c:pt idx="1">
                  <c:v>12</c:v>
                </c:pt>
                <c:pt idx="2">
                  <c:v>13</c:v>
                </c:pt>
                <c:pt idx="3">
                  <c:v>15</c:v>
                </c:pt>
                <c:pt idx="4">
                  <c:v>10</c:v>
                </c:pt>
                <c:pt idx="5">
                  <c:v>18</c:v>
                </c:pt>
                <c:pt idx="6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F7B-4C69-A688-A3A11E46E9B8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Abril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Madrid</c:v>
                </c:pt>
                <c:pt idx="1">
                  <c:v>Sevilla</c:v>
                </c:pt>
                <c:pt idx="2">
                  <c:v>Valencia</c:v>
                </c:pt>
                <c:pt idx="3">
                  <c:v>Toledo</c:v>
                </c:pt>
                <c:pt idx="4">
                  <c:v>Zaragoza</c:v>
                </c:pt>
                <c:pt idx="5">
                  <c:v>Murcia</c:v>
                </c:pt>
                <c:pt idx="6">
                  <c:v>Badajoz</c:v>
                </c:pt>
              </c:strCache>
            </c:strRef>
          </c:cat>
          <c:val>
            <c:numRef>
              <c:f>Hoja1!$E$2:$E$8</c:f>
              <c:numCache>
                <c:formatCode>General</c:formatCode>
                <c:ptCount val="7"/>
                <c:pt idx="0">
                  <c:v>18</c:v>
                </c:pt>
                <c:pt idx="1">
                  <c:v>21</c:v>
                </c:pt>
                <c:pt idx="2">
                  <c:v>22</c:v>
                </c:pt>
                <c:pt idx="3">
                  <c:v>12</c:v>
                </c:pt>
                <c:pt idx="4">
                  <c:v>15</c:v>
                </c:pt>
                <c:pt idx="5">
                  <c:v>11</c:v>
                </c:pt>
                <c:pt idx="6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F7B-4C69-A688-A3A11E46E9B8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Mayo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Madrid</c:v>
                </c:pt>
                <c:pt idx="1">
                  <c:v>Sevilla</c:v>
                </c:pt>
                <c:pt idx="2">
                  <c:v>Valencia</c:v>
                </c:pt>
                <c:pt idx="3">
                  <c:v>Toledo</c:v>
                </c:pt>
                <c:pt idx="4">
                  <c:v>Zaragoza</c:v>
                </c:pt>
                <c:pt idx="5">
                  <c:v>Murcia</c:v>
                </c:pt>
                <c:pt idx="6">
                  <c:v>Badajoz</c:v>
                </c:pt>
              </c:strCache>
            </c:strRef>
          </c:cat>
          <c:val>
            <c:numRef>
              <c:f>Hoja1!$F$2:$F$8</c:f>
              <c:numCache>
                <c:formatCode>General</c:formatCode>
                <c:ptCount val="7"/>
                <c:pt idx="0">
                  <c:v>13</c:v>
                </c:pt>
                <c:pt idx="1">
                  <c:v>17</c:v>
                </c:pt>
                <c:pt idx="2">
                  <c:v>14</c:v>
                </c:pt>
                <c:pt idx="3">
                  <c:v>19</c:v>
                </c:pt>
                <c:pt idx="4">
                  <c:v>24</c:v>
                </c:pt>
                <c:pt idx="5">
                  <c:v>25</c:v>
                </c:pt>
                <c:pt idx="6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F7B-4C69-A688-A3A11E46E9B8}"/>
            </c:ext>
          </c:extLst>
        </c:ser>
        <c:ser>
          <c:idx val="5"/>
          <c:order val="5"/>
          <c:tx>
            <c:strRef>
              <c:f>Hoja1!$G$1</c:f>
              <c:strCache>
                <c:ptCount val="1"/>
                <c:pt idx="0">
                  <c:v>Junio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Madrid</c:v>
                </c:pt>
                <c:pt idx="1">
                  <c:v>Sevilla</c:v>
                </c:pt>
                <c:pt idx="2">
                  <c:v>Valencia</c:v>
                </c:pt>
                <c:pt idx="3">
                  <c:v>Toledo</c:v>
                </c:pt>
                <c:pt idx="4">
                  <c:v>Zaragoza</c:v>
                </c:pt>
                <c:pt idx="5">
                  <c:v>Murcia</c:v>
                </c:pt>
                <c:pt idx="6">
                  <c:v>Badajoz</c:v>
                </c:pt>
              </c:strCache>
            </c:strRef>
          </c:cat>
          <c:val>
            <c:numRef>
              <c:f>Hoja1!$G$2:$G$8</c:f>
              <c:numCache>
                <c:formatCode>General</c:formatCode>
                <c:ptCount val="7"/>
                <c:pt idx="0">
                  <c:v>15</c:v>
                </c:pt>
                <c:pt idx="1">
                  <c:v>14</c:v>
                </c:pt>
                <c:pt idx="2">
                  <c:v>15</c:v>
                </c:pt>
                <c:pt idx="3">
                  <c:v>19</c:v>
                </c:pt>
                <c:pt idx="4">
                  <c:v>17</c:v>
                </c:pt>
                <c:pt idx="5">
                  <c:v>15</c:v>
                </c:pt>
                <c:pt idx="6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F7B-4C69-A688-A3A11E46E9B8}"/>
            </c:ext>
          </c:extLst>
        </c:ser>
        <c:ser>
          <c:idx val="6"/>
          <c:order val="6"/>
          <c:tx>
            <c:strRef>
              <c:f>Hoja1!$H$1</c:f>
              <c:strCache>
                <c:ptCount val="1"/>
                <c:pt idx="0">
                  <c:v>Julio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Madrid</c:v>
                </c:pt>
                <c:pt idx="1">
                  <c:v>Sevilla</c:v>
                </c:pt>
                <c:pt idx="2">
                  <c:v>Valencia</c:v>
                </c:pt>
                <c:pt idx="3">
                  <c:v>Toledo</c:v>
                </c:pt>
                <c:pt idx="4">
                  <c:v>Zaragoza</c:v>
                </c:pt>
                <c:pt idx="5">
                  <c:v>Murcia</c:v>
                </c:pt>
                <c:pt idx="6">
                  <c:v>Badajoz</c:v>
                </c:pt>
              </c:strCache>
            </c:strRef>
          </c:cat>
          <c:val>
            <c:numRef>
              <c:f>Hoja1!$H$2:$H$8</c:f>
              <c:numCache>
                <c:formatCode>General</c:formatCode>
                <c:ptCount val="7"/>
                <c:pt idx="0">
                  <c:v>14</c:v>
                </c:pt>
                <c:pt idx="1">
                  <c:v>16</c:v>
                </c:pt>
                <c:pt idx="2">
                  <c:v>23</c:v>
                </c:pt>
                <c:pt idx="3">
                  <c:v>21</c:v>
                </c:pt>
                <c:pt idx="4">
                  <c:v>18</c:v>
                </c:pt>
                <c:pt idx="5">
                  <c:v>11</c:v>
                </c:pt>
                <c:pt idx="6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F7B-4C69-A688-A3A11E46E9B8}"/>
            </c:ext>
          </c:extLst>
        </c:ser>
        <c:ser>
          <c:idx val="7"/>
          <c:order val="7"/>
          <c:tx>
            <c:strRef>
              <c:f>Hoja1!$I$1</c:f>
              <c:strCache>
                <c:ptCount val="1"/>
                <c:pt idx="0">
                  <c:v>Agosto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Madrid</c:v>
                </c:pt>
                <c:pt idx="1">
                  <c:v>Sevilla</c:v>
                </c:pt>
                <c:pt idx="2">
                  <c:v>Valencia</c:v>
                </c:pt>
                <c:pt idx="3">
                  <c:v>Toledo</c:v>
                </c:pt>
                <c:pt idx="4">
                  <c:v>Zaragoza</c:v>
                </c:pt>
                <c:pt idx="5">
                  <c:v>Murcia</c:v>
                </c:pt>
                <c:pt idx="6">
                  <c:v>Badajoz</c:v>
                </c:pt>
              </c:strCache>
            </c:strRef>
          </c:cat>
          <c:val>
            <c:numRef>
              <c:f>Hoja1!$I$2:$I$8</c:f>
              <c:numCache>
                <c:formatCode>General</c:formatCode>
                <c:ptCount val="7"/>
                <c:pt idx="0">
                  <c:v>14</c:v>
                </c:pt>
                <c:pt idx="1">
                  <c:v>15</c:v>
                </c:pt>
                <c:pt idx="2">
                  <c:v>17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F7B-4C69-A688-A3A11E46E9B8}"/>
            </c:ext>
          </c:extLst>
        </c:ser>
        <c:ser>
          <c:idx val="8"/>
          <c:order val="8"/>
          <c:tx>
            <c:strRef>
              <c:f>Hoja1!$J$1</c:f>
              <c:strCache>
                <c:ptCount val="1"/>
                <c:pt idx="0">
                  <c:v>Septiembre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Madrid</c:v>
                </c:pt>
                <c:pt idx="1">
                  <c:v>Sevilla</c:v>
                </c:pt>
                <c:pt idx="2">
                  <c:v>Valencia</c:v>
                </c:pt>
                <c:pt idx="3">
                  <c:v>Toledo</c:v>
                </c:pt>
                <c:pt idx="4">
                  <c:v>Zaragoza</c:v>
                </c:pt>
                <c:pt idx="5">
                  <c:v>Murcia</c:v>
                </c:pt>
                <c:pt idx="6">
                  <c:v>Badajoz</c:v>
                </c:pt>
              </c:strCache>
            </c:strRef>
          </c:cat>
          <c:val>
            <c:numRef>
              <c:f>Hoja1!$J$2:$J$8</c:f>
              <c:numCache>
                <c:formatCode>General</c:formatCode>
                <c:ptCount val="7"/>
                <c:pt idx="0">
                  <c:v>16</c:v>
                </c:pt>
                <c:pt idx="1">
                  <c:v>18</c:v>
                </c:pt>
                <c:pt idx="2">
                  <c:v>17</c:v>
                </c:pt>
                <c:pt idx="3">
                  <c:v>12</c:v>
                </c:pt>
                <c:pt idx="4">
                  <c:v>16</c:v>
                </c:pt>
                <c:pt idx="5">
                  <c:v>13</c:v>
                </c:pt>
                <c:pt idx="6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F7B-4C69-A688-A3A11E46E9B8}"/>
            </c:ext>
          </c:extLst>
        </c:ser>
        <c:ser>
          <c:idx val="9"/>
          <c:order val="9"/>
          <c:tx>
            <c:strRef>
              <c:f>Hoja1!$K$1</c:f>
              <c:strCache>
                <c:ptCount val="1"/>
                <c:pt idx="0">
                  <c:v>Octubre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Madrid</c:v>
                </c:pt>
                <c:pt idx="1">
                  <c:v>Sevilla</c:v>
                </c:pt>
                <c:pt idx="2">
                  <c:v>Valencia</c:v>
                </c:pt>
                <c:pt idx="3">
                  <c:v>Toledo</c:v>
                </c:pt>
                <c:pt idx="4">
                  <c:v>Zaragoza</c:v>
                </c:pt>
                <c:pt idx="5">
                  <c:v>Murcia</c:v>
                </c:pt>
                <c:pt idx="6">
                  <c:v>Badajoz</c:v>
                </c:pt>
              </c:strCache>
            </c:strRef>
          </c:cat>
          <c:val>
            <c:numRef>
              <c:f>Hoja1!$K$2:$K$8</c:f>
              <c:numCache>
                <c:formatCode>General</c:formatCode>
                <c:ptCount val="7"/>
                <c:pt idx="0">
                  <c:v>18</c:v>
                </c:pt>
                <c:pt idx="1">
                  <c:v>16</c:v>
                </c:pt>
                <c:pt idx="2">
                  <c:v>23</c:v>
                </c:pt>
                <c:pt idx="3">
                  <c:v>17</c:v>
                </c:pt>
                <c:pt idx="4">
                  <c:v>11</c:v>
                </c:pt>
                <c:pt idx="5">
                  <c:v>17</c:v>
                </c:pt>
                <c:pt idx="6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F7B-4C69-A688-A3A11E46E9B8}"/>
            </c:ext>
          </c:extLst>
        </c:ser>
        <c:ser>
          <c:idx val="10"/>
          <c:order val="10"/>
          <c:tx>
            <c:strRef>
              <c:f>Hoja1!$L$1</c:f>
              <c:strCache>
                <c:ptCount val="1"/>
                <c:pt idx="0">
                  <c:v>Noviembre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Madrid</c:v>
                </c:pt>
                <c:pt idx="1">
                  <c:v>Sevilla</c:v>
                </c:pt>
                <c:pt idx="2">
                  <c:v>Valencia</c:v>
                </c:pt>
                <c:pt idx="3">
                  <c:v>Toledo</c:v>
                </c:pt>
                <c:pt idx="4">
                  <c:v>Zaragoza</c:v>
                </c:pt>
                <c:pt idx="5">
                  <c:v>Murcia</c:v>
                </c:pt>
                <c:pt idx="6">
                  <c:v>Badajoz</c:v>
                </c:pt>
              </c:strCache>
            </c:strRef>
          </c:cat>
          <c:val>
            <c:numRef>
              <c:f>Hoja1!$L$2:$L$8</c:f>
              <c:numCache>
                <c:formatCode>General</c:formatCode>
                <c:ptCount val="7"/>
                <c:pt idx="0">
                  <c:v>15</c:v>
                </c:pt>
                <c:pt idx="1">
                  <c:v>23</c:v>
                </c:pt>
                <c:pt idx="2">
                  <c:v>20</c:v>
                </c:pt>
                <c:pt idx="3">
                  <c:v>18</c:v>
                </c:pt>
                <c:pt idx="4">
                  <c:v>17</c:v>
                </c:pt>
                <c:pt idx="5">
                  <c:v>13</c:v>
                </c:pt>
                <c:pt idx="6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F7B-4C69-A688-A3A11E46E9B8}"/>
            </c:ext>
          </c:extLst>
        </c:ser>
        <c:ser>
          <c:idx val="11"/>
          <c:order val="11"/>
          <c:tx>
            <c:strRef>
              <c:f>Hoja1!$M$1</c:f>
              <c:strCache>
                <c:ptCount val="1"/>
                <c:pt idx="0">
                  <c:v>Diciembre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Madrid</c:v>
                </c:pt>
                <c:pt idx="1">
                  <c:v>Sevilla</c:v>
                </c:pt>
                <c:pt idx="2">
                  <c:v>Valencia</c:v>
                </c:pt>
                <c:pt idx="3">
                  <c:v>Toledo</c:v>
                </c:pt>
                <c:pt idx="4">
                  <c:v>Zaragoza</c:v>
                </c:pt>
                <c:pt idx="5">
                  <c:v>Murcia</c:v>
                </c:pt>
                <c:pt idx="6">
                  <c:v>Badajoz</c:v>
                </c:pt>
              </c:strCache>
            </c:strRef>
          </c:cat>
          <c:val>
            <c:numRef>
              <c:f>Hoja1!$M$2:$M$8</c:f>
              <c:numCache>
                <c:formatCode>General</c:formatCode>
                <c:ptCount val="7"/>
                <c:pt idx="0">
                  <c:v>16</c:v>
                </c:pt>
                <c:pt idx="1">
                  <c:v>22</c:v>
                </c:pt>
                <c:pt idx="2">
                  <c:v>23</c:v>
                </c:pt>
                <c:pt idx="3">
                  <c:v>21</c:v>
                </c:pt>
                <c:pt idx="4">
                  <c:v>21</c:v>
                </c:pt>
                <c:pt idx="5">
                  <c:v>13</c:v>
                </c:pt>
                <c:pt idx="6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0F7B-4C69-A688-A3A11E46E9B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4229216"/>
        <c:axId val="184230880"/>
      </c:barChart>
      <c:catAx>
        <c:axId val="184229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84230880"/>
        <c:crosses val="autoZero"/>
        <c:auto val="1"/>
        <c:lblAlgn val="ctr"/>
        <c:lblOffset val="100"/>
        <c:noMultiLvlLbl val="0"/>
      </c:catAx>
      <c:valAx>
        <c:axId val="184230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84229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37822B-2D3E-463B-8FEA-09AD802B0CB6}" type="doc">
      <dgm:prSet loTypeId="urn:microsoft.com/office/officeart/2005/8/layout/pyramid2" loCatId="pyramid" qsTypeId="urn:microsoft.com/office/officeart/2005/8/quickstyle/3d2" qsCatId="3D" csTypeId="urn:microsoft.com/office/officeart/2005/8/colors/accent1_2" csCatId="accent1" phldr="1"/>
      <dgm:spPr/>
    </dgm:pt>
    <dgm:pt modelId="{768B0A1E-2244-4014-89A9-01E427A69A78}">
      <dgm:prSet phldrT="[Texto]"/>
      <dgm:spPr/>
      <dgm:t>
        <a:bodyPr/>
        <a:lstStyle/>
        <a:p>
          <a:r>
            <a:rPr lang="es-ES" dirty="0" smtClean="0"/>
            <a:t>Madrid</a:t>
          </a:r>
          <a:endParaRPr lang="es-ES" dirty="0"/>
        </a:p>
      </dgm:t>
    </dgm:pt>
    <dgm:pt modelId="{CC84B2B7-E74F-4C11-B7BD-EEB35E3C24B4}" type="parTrans" cxnId="{BB4B8DF1-B1E3-497B-838B-7B2C21E192DE}">
      <dgm:prSet/>
      <dgm:spPr/>
      <dgm:t>
        <a:bodyPr/>
        <a:lstStyle/>
        <a:p>
          <a:endParaRPr lang="es-ES"/>
        </a:p>
      </dgm:t>
    </dgm:pt>
    <dgm:pt modelId="{91B3E69F-6CC9-4B3E-97A2-31FFA7A69DA7}" type="sibTrans" cxnId="{BB4B8DF1-B1E3-497B-838B-7B2C21E192DE}">
      <dgm:prSet/>
      <dgm:spPr/>
      <dgm:t>
        <a:bodyPr/>
        <a:lstStyle/>
        <a:p>
          <a:endParaRPr lang="es-ES"/>
        </a:p>
      </dgm:t>
    </dgm:pt>
    <dgm:pt modelId="{9F0C65F6-B761-4911-B188-BBBD902696A6}">
      <dgm:prSet phldrT="[Texto]"/>
      <dgm:spPr/>
      <dgm:t>
        <a:bodyPr/>
        <a:lstStyle/>
        <a:p>
          <a:r>
            <a:rPr lang="es-ES" dirty="0" smtClean="0"/>
            <a:t>Sevilla</a:t>
          </a:r>
          <a:endParaRPr lang="es-ES" dirty="0"/>
        </a:p>
      </dgm:t>
    </dgm:pt>
    <dgm:pt modelId="{A598BB7C-87E9-4713-9B73-8C39359E1933}" type="parTrans" cxnId="{9D5C5CAA-B9E8-479E-B401-4F9BDFE4F706}">
      <dgm:prSet/>
      <dgm:spPr/>
      <dgm:t>
        <a:bodyPr/>
        <a:lstStyle/>
        <a:p>
          <a:endParaRPr lang="es-ES"/>
        </a:p>
      </dgm:t>
    </dgm:pt>
    <dgm:pt modelId="{EF287D8F-54E2-4904-94A4-1C026527561F}" type="sibTrans" cxnId="{9D5C5CAA-B9E8-479E-B401-4F9BDFE4F706}">
      <dgm:prSet/>
      <dgm:spPr/>
      <dgm:t>
        <a:bodyPr/>
        <a:lstStyle/>
        <a:p>
          <a:endParaRPr lang="es-ES"/>
        </a:p>
      </dgm:t>
    </dgm:pt>
    <dgm:pt modelId="{133F8006-4866-43CA-A5E9-1EF15CD9BD8A}">
      <dgm:prSet phldrT="[Texto]"/>
      <dgm:spPr/>
      <dgm:t>
        <a:bodyPr/>
        <a:lstStyle/>
        <a:p>
          <a:r>
            <a:rPr lang="es-ES" dirty="0" smtClean="0"/>
            <a:t>Valencia</a:t>
          </a:r>
          <a:endParaRPr lang="es-ES" dirty="0"/>
        </a:p>
      </dgm:t>
    </dgm:pt>
    <dgm:pt modelId="{A4F0BCDE-A330-44E3-A08B-576CB029359F}" type="parTrans" cxnId="{D11AD0CA-FD76-4457-96C3-36FE440CB45F}">
      <dgm:prSet/>
      <dgm:spPr/>
      <dgm:t>
        <a:bodyPr/>
        <a:lstStyle/>
        <a:p>
          <a:endParaRPr lang="es-ES"/>
        </a:p>
      </dgm:t>
    </dgm:pt>
    <dgm:pt modelId="{B7CF7E66-FD59-40DF-8585-624C5DC1206A}" type="sibTrans" cxnId="{D11AD0CA-FD76-4457-96C3-36FE440CB45F}">
      <dgm:prSet/>
      <dgm:spPr/>
      <dgm:t>
        <a:bodyPr/>
        <a:lstStyle/>
        <a:p>
          <a:endParaRPr lang="es-ES"/>
        </a:p>
      </dgm:t>
    </dgm:pt>
    <dgm:pt modelId="{21D46D8F-55CE-4A2C-863C-78961420DFAB}">
      <dgm:prSet phldrT="[Texto]"/>
      <dgm:spPr/>
      <dgm:t>
        <a:bodyPr/>
        <a:lstStyle/>
        <a:p>
          <a:r>
            <a:rPr lang="es-ES" dirty="0" smtClean="0"/>
            <a:t>Toledo</a:t>
          </a:r>
          <a:endParaRPr lang="es-ES" dirty="0"/>
        </a:p>
      </dgm:t>
    </dgm:pt>
    <dgm:pt modelId="{98A23305-5FBF-4A2B-AE90-4B90C5B08063}" type="parTrans" cxnId="{0214B3F5-591E-4929-8D99-1D65F7E1BD37}">
      <dgm:prSet/>
      <dgm:spPr/>
      <dgm:t>
        <a:bodyPr/>
        <a:lstStyle/>
        <a:p>
          <a:endParaRPr lang="es-ES"/>
        </a:p>
      </dgm:t>
    </dgm:pt>
    <dgm:pt modelId="{1B3149CB-7CA6-4A05-AF41-55A57E896B0D}" type="sibTrans" cxnId="{0214B3F5-591E-4929-8D99-1D65F7E1BD37}">
      <dgm:prSet/>
      <dgm:spPr/>
      <dgm:t>
        <a:bodyPr/>
        <a:lstStyle/>
        <a:p>
          <a:endParaRPr lang="es-ES"/>
        </a:p>
      </dgm:t>
    </dgm:pt>
    <dgm:pt modelId="{EE8D3954-56DF-41B2-98F3-CB9B0579D473}">
      <dgm:prSet phldrT="[Texto]"/>
      <dgm:spPr/>
      <dgm:t>
        <a:bodyPr/>
        <a:lstStyle/>
        <a:p>
          <a:r>
            <a:rPr lang="es-ES" dirty="0" smtClean="0"/>
            <a:t>Zaragoza</a:t>
          </a:r>
          <a:endParaRPr lang="es-ES" dirty="0"/>
        </a:p>
      </dgm:t>
    </dgm:pt>
    <dgm:pt modelId="{04854F74-6E5F-4D29-B972-7B585F141806}" type="parTrans" cxnId="{122C00C1-2131-4E4F-A802-9EB215ABB905}">
      <dgm:prSet/>
      <dgm:spPr/>
      <dgm:t>
        <a:bodyPr/>
        <a:lstStyle/>
        <a:p>
          <a:endParaRPr lang="es-ES"/>
        </a:p>
      </dgm:t>
    </dgm:pt>
    <dgm:pt modelId="{C7A34CAD-7FE1-435B-AF97-BE424FF148C6}" type="sibTrans" cxnId="{122C00C1-2131-4E4F-A802-9EB215ABB905}">
      <dgm:prSet/>
      <dgm:spPr/>
      <dgm:t>
        <a:bodyPr/>
        <a:lstStyle/>
        <a:p>
          <a:endParaRPr lang="es-ES"/>
        </a:p>
      </dgm:t>
    </dgm:pt>
    <dgm:pt modelId="{8E717756-32F2-4FD0-B614-F30CB990B037}">
      <dgm:prSet phldrT="[Texto]"/>
      <dgm:spPr/>
      <dgm:t>
        <a:bodyPr/>
        <a:lstStyle/>
        <a:p>
          <a:r>
            <a:rPr lang="es-ES" dirty="0" smtClean="0"/>
            <a:t>Murcia</a:t>
          </a:r>
          <a:endParaRPr lang="es-ES" dirty="0"/>
        </a:p>
      </dgm:t>
    </dgm:pt>
    <dgm:pt modelId="{7DF9ADAE-BE94-41E7-8520-5AB98B87343F}" type="parTrans" cxnId="{4B18CB97-B7C4-44EF-A6CD-0643C4DBD1CC}">
      <dgm:prSet/>
      <dgm:spPr/>
      <dgm:t>
        <a:bodyPr/>
        <a:lstStyle/>
        <a:p>
          <a:endParaRPr lang="es-ES"/>
        </a:p>
      </dgm:t>
    </dgm:pt>
    <dgm:pt modelId="{20ECFD25-5F90-4EEF-8B46-DCC1975BC5B7}" type="sibTrans" cxnId="{4B18CB97-B7C4-44EF-A6CD-0643C4DBD1CC}">
      <dgm:prSet/>
      <dgm:spPr/>
      <dgm:t>
        <a:bodyPr/>
        <a:lstStyle/>
        <a:p>
          <a:endParaRPr lang="es-ES"/>
        </a:p>
      </dgm:t>
    </dgm:pt>
    <dgm:pt modelId="{C09F959F-6DA1-45A3-9915-A679AA672D60}">
      <dgm:prSet phldrT="[Texto]"/>
      <dgm:spPr/>
      <dgm:t>
        <a:bodyPr/>
        <a:lstStyle/>
        <a:p>
          <a:r>
            <a:rPr lang="es-ES" dirty="0" smtClean="0"/>
            <a:t>Badajoz</a:t>
          </a:r>
          <a:endParaRPr lang="es-ES" dirty="0"/>
        </a:p>
      </dgm:t>
    </dgm:pt>
    <dgm:pt modelId="{44C692E8-71DD-4183-AA29-5D4F60130F8F}" type="parTrans" cxnId="{7DE1943C-EFE7-4355-8682-6F480DE309F1}">
      <dgm:prSet/>
      <dgm:spPr/>
      <dgm:t>
        <a:bodyPr/>
        <a:lstStyle/>
        <a:p>
          <a:endParaRPr lang="es-ES"/>
        </a:p>
      </dgm:t>
    </dgm:pt>
    <dgm:pt modelId="{74FCC527-EB7B-4C6A-BB0D-7F7318143114}" type="sibTrans" cxnId="{7DE1943C-EFE7-4355-8682-6F480DE309F1}">
      <dgm:prSet/>
      <dgm:spPr/>
      <dgm:t>
        <a:bodyPr/>
        <a:lstStyle/>
        <a:p>
          <a:endParaRPr lang="es-ES"/>
        </a:p>
      </dgm:t>
    </dgm:pt>
    <dgm:pt modelId="{D43DD337-5627-46AD-9507-6D06222F2C92}" type="pres">
      <dgm:prSet presAssocID="{A037822B-2D3E-463B-8FEA-09AD802B0CB6}" presName="compositeShape" presStyleCnt="0">
        <dgm:presLayoutVars>
          <dgm:dir/>
          <dgm:resizeHandles/>
        </dgm:presLayoutVars>
      </dgm:prSet>
      <dgm:spPr/>
    </dgm:pt>
    <dgm:pt modelId="{D0F4F52C-83D8-4293-8FCC-D45630FDB704}" type="pres">
      <dgm:prSet presAssocID="{A037822B-2D3E-463B-8FEA-09AD802B0CB6}" presName="pyramid" presStyleLbl="node1" presStyleIdx="0" presStyleCnt="1" custScaleX="203023"/>
      <dgm:spPr>
        <a:gradFill rotWithShape="0">
          <a:gsLst>
            <a:gs pos="0">
              <a:srgbClr val="FF0000"/>
            </a:gs>
            <a:gs pos="92920">
              <a:srgbClr val="7030A0"/>
            </a:gs>
            <a:gs pos="83186">
              <a:srgbClr val="0070C0"/>
            </a:gs>
            <a:gs pos="70000">
              <a:srgbClr val="00B0F0"/>
            </a:gs>
            <a:gs pos="56000">
              <a:srgbClr val="92D050"/>
            </a:gs>
            <a:gs pos="35000">
              <a:srgbClr val="FFFF00"/>
            </a:gs>
            <a:gs pos="17000">
              <a:srgbClr val="FFC000"/>
            </a:gs>
          </a:gsLst>
        </a:gradFill>
      </dgm:spPr>
    </dgm:pt>
    <dgm:pt modelId="{8D25AFED-25A3-42D0-A0B8-BAD1D1563B15}" type="pres">
      <dgm:prSet presAssocID="{A037822B-2D3E-463B-8FEA-09AD802B0CB6}" presName="theList" presStyleCnt="0"/>
      <dgm:spPr/>
    </dgm:pt>
    <dgm:pt modelId="{894F5447-9F26-4373-B275-AB3E317AB509}" type="pres">
      <dgm:prSet presAssocID="{768B0A1E-2244-4014-89A9-01E427A69A78}" presName="aNode" presStyleLbl="fgAcc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6C8206C-8BC5-49B1-A71C-2A5243A9C0F8}" type="pres">
      <dgm:prSet presAssocID="{768B0A1E-2244-4014-89A9-01E427A69A78}" presName="aSpace" presStyleCnt="0"/>
      <dgm:spPr/>
    </dgm:pt>
    <dgm:pt modelId="{B930A85F-17F9-46F1-96C7-80E9AD8C6DA4}" type="pres">
      <dgm:prSet presAssocID="{9F0C65F6-B761-4911-B188-BBBD902696A6}" presName="aNode" presStyleLbl="fgAcc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7977402-4AC2-40F5-A516-1A1DDFB97096}" type="pres">
      <dgm:prSet presAssocID="{9F0C65F6-B761-4911-B188-BBBD902696A6}" presName="aSpace" presStyleCnt="0"/>
      <dgm:spPr/>
    </dgm:pt>
    <dgm:pt modelId="{C612A992-A5D1-40BB-BA9B-C16072696330}" type="pres">
      <dgm:prSet presAssocID="{133F8006-4866-43CA-A5E9-1EF15CD9BD8A}" presName="aNode" presStyleLbl="fgAcc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06DCF81-948C-46BB-9E24-48D3BBF2DB9E}" type="pres">
      <dgm:prSet presAssocID="{133F8006-4866-43CA-A5E9-1EF15CD9BD8A}" presName="aSpace" presStyleCnt="0"/>
      <dgm:spPr/>
    </dgm:pt>
    <dgm:pt modelId="{5642CF22-8616-42E2-9A02-8FFEFB939AF5}" type="pres">
      <dgm:prSet presAssocID="{21D46D8F-55CE-4A2C-863C-78961420DFAB}" presName="aNode" presStyleLbl="fgAcc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4DA11AB-0059-4C3F-BFBA-59DAC2D85492}" type="pres">
      <dgm:prSet presAssocID="{21D46D8F-55CE-4A2C-863C-78961420DFAB}" presName="aSpace" presStyleCnt="0"/>
      <dgm:spPr/>
    </dgm:pt>
    <dgm:pt modelId="{FB6DCBBA-9B31-4271-B8F1-B517067C5BEF}" type="pres">
      <dgm:prSet presAssocID="{EE8D3954-56DF-41B2-98F3-CB9B0579D473}" presName="aNode" presStyleLbl="fgAcc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339B8F7-28B2-4097-AB67-7628C261DEEE}" type="pres">
      <dgm:prSet presAssocID="{EE8D3954-56DF-41B2-98F3-CB9B0579D473}" presName="aSpace" presStyleCnt="0"/>
      <dgm:spPr/>
    </dgm:pt>
    <dgm:pt modelId="{1F40B336-DABC-44E2-AA00-9D5BF5D96799}" type="pres">
      <dgm:prSet presAssocID="{8E717756-32F2-4FD0-B614-F30CB990B037}" presName="aNode" presStyleLbl="fgAcc1" presStyleIdx="5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E1DEB6D-E2CD-4708-BCDA-CAA2887AD451}" type="pres">
      <dgm:prSet presAssocID="{8E717756-32F2-4FD0-B614-F30CB990B037}" presName="aSpace" presStyleCnt="0"/>
      <dgm:spPr/>
    </dgm:pt>
    <dgm:pt modelId="{53DA40D5-C443-419C-AA7B-65576B7DE70D}" type="pres">
      <dgm:prSet presAssocID="{C09F959F-6DA1-45A3-9915-A679AA672D60}" presName="aNode" presStyleLbl="fgAcc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400D7BA-BBED-4DD5-BF51-09468571A652}" type="pres">
      <dgm:prSet presAssocID="{C09F959F-6DA1-45A3-9915-A679AA672D60}" presName="aSpace" presStyleCnt="0"/>
      <dgm:spPr/>
    </dgm:pt>
  </dgm:ptLst>
  <dgm:cxnLst>
    <dgm:cxn modelId="{BB4B8DF1-B1E3-497B-838B-7B2C21E192DE}" srcId="{A037822B-2D3E-463B-8FEA-09AD802B0CB6}" destId="{768B0A1E-2244-4014-89A9-01E427A69A78}" srcOrd="0" destOrd="0" parTransId="{CC84B2B7-E74F-4C11-B7BD-EEB35E3C24B4}" sibTransId="{91B3E69F-6CC9-4B3E-97A2-31FFA7A69DA7}"/>
    <dgm:cxn modelId="{111B4F3D-CF5E-4FD6-A8D4-C2ACC0BFCCA5}" type="presOf" srcId="{133F8006-4866-43CA-A5E9-1EF15CD9BD8A}" destId="{C612A992-A5D1-40BB-BA9B-C16072696330}" srcOrd="0" destOrd="0" presId="urn:microsoft.com/office/officeart/2005/8/layout/pyramid2"/>
    <dgm:cxn modelId="{0214B3F5-591E-4929-8D99-1D65F7E1BD37}" srcId="{A037822B-2D3E-463B-8FEA-09AD802B0CB6}" destId="{21D46D8F-55CE-4A2C-863C-78961420DFAB}" srcOrd="3" destOrd="0" parTransId="{98A23305-5FBF-4A2B-AE90-4B90C5B08063}" sibTransId="{1B3149CB-7CA6-4A05-AF41-55A57E896B0D}"/>
    <dgm:cxn modelId="{122C00C1-2131-4E4F-A802-9EB215ABB905}" srcId="{A037822B-2D3E-463B-8FEA-09AD802B0CB6}" destId="{EE8D3954-56DF-41B2-98F3-CB9B0579D473}" srcOrd="4" destOrd="0" parTransId="{04854F74-6E5F-4D29-B972-7B585F141806}" sibTransId="{C7A34CAD-7FE1-435B-AF97-BE424FF148C6}"/>
    <dgm:cxn modelId="{EB5C4EB0-6C14-4AF2-B79C-56225CC8E254}" type="presOf" srcId="{C09F959F-6DA1-45A3-9915-A679AA672D60}" destId="{53DA40D5-C443-419C-AA7B-65576B7DE70D}" srcOrd="0" destOrd="0" presId="urn:microsoft.com/office/officeart/2005/8/layout/pyramid2"/>
    <dgm:cxn modelId="{4B18CB97-B7C4-44EF-A6CD-0643C4DBD1CC}" srcId="{A037822B-2D3E-463B-8FEA-09AD802B0CB6}" destId="{8E717756-32F2-4FD0-B614-F30CB990B037}" srcOrd="5" destOrd="0" parTransId="{7DF9ADAE-BE94-41E7-8520-5AB98B87343F}" sibTransId="{20ECFD25-5F90-4EEF-8B46-DCC1975BC5B7}"/>
    <dgm:cxn modelId="{C417AAA6-2EED-496B-A4C4-F70391D7880D}" type="presOf" srcId="{A037822B-2D3E-463B-8FEA-09AD802B0CB6}" destId="{D43DD337-5627-46AD-9507-6D06222F2C92}" srcOrd="0" destOrd="0" presId="urn:microsoft.com/office/officeart/2005/8/layout/pyramid2"/>
    <dgm:cxn modelId="{D11AD0CA-FD76-4457-96C3-36FE440CB45F}" srcId="{A037822B-2D3E-463B-8FEA-09AD802B0CB6}" destId="{133F8006-4866-43CA-A5E9-1EF15CD9BD8A}" srcOrd="2" destOrd="0" parTransId="{A4F0BCDE-A330-44E3-A08B-576CB029359F}" sibTransId="{B7CF7E66-FD59-40DF-8585-624C5DC1206A}"/>
    <dgm:cxn modelId="{EA66FE14-BFF9-492E-ADE7-D47EC8AC0107}" type="presOf" srcId="{21D46D8F-55CE-4A2C-863C-78961420DFAB}" destId="{5642CF22-8616-42E2-9A02-8FFEFB939AF5}" srcOrd="0" destOrd="0" presId="urn:microsoft.com/office/officeart/2005/8/layout/pyramid2"/>
    <dgm:cxn modelId="{7DE1943C-EFE7-4355-8682-6F480DE309F1}" srcId="{A037822B-2D3E-463B-8FEA-09AD802B0CB6}" destId="{C09F959F-6DA1-45A3-9915-A679AA672D60}" srcOrd="6" destOrd="0" parTransId="{44C692E8-71DD-4183-AA29-5D4F60130F8F}" sibTransId="{74FCC527-EB7B-4C6A-BB0D-7F7318143114}"/>
    <dgm:cxn modelId="{D03F51A0-2771-46DF-A9F8-3EC7B4B6812F}" type="presOf" srcId="{8E717756-32F2-4FD0-B614-F30CB990B037}" destId="{1F40B336-DABC-44E2-AA00-9D5BF5D96799}" srcOrd="0" destOrd="0" presId="urn:microsoft.com/office/officeart/2005/8/layout/pyramid2"/>
    <dgm:cxn modelId="{9D5C5CAA-B9E8-479E-B401-4F9BDFE4F706}" srcId="{A037822B-2D3E-463B-8FEA-09AD802B0CB6}" destId="{9F0C65F6-B761-4911-B188-BBBD902696A6}" srcOrd="1" destOrd="0" parTransId="{A598BB7C-87E9-4713-9B73-8C39359E1933}" sibTransId="{EF287D8F-54E2-4904-94A4-1C026527561F}"/>
    <dgm:cxn modelId="{B8636E3A-257F-4938-9F68-95FE3ED8957F}" type="presOf" srcId="{9F0C65F6-B761-4911-B188-BBBD902696A6}" destId="{B930A85F-17F9-46F1-96C7-80E9AD8C6DA4}" srcOrd="0" destOrd="0" presId="urn:microsoft.com/office/officeart/2005/8/layout/pyramid2"/>
    <dgm:cxn modelId="{19C6ACB2-0F71-4B54-AEBE-CB03D8A2A218}" type="presOf" srcId="{768B0A1E-2244-4014-89A9-01E427A69A78}" destId="{894F5447-9F26-4373-B275-AB3E317AB509}" srcOrd="0" destOrd="0" presId="urn:microsoft.com/office/officeart/2005/8/layout/pyramid2"/>
    <dgm:cxn modelId="{CE73D9BA-7D6A-4E9D-84F5-BE7F8302034C}" type="presOf" srcId="{EE8D3954-56DF-41B2-98F3-CB9B0579D473}" destId="{FB6DCBBA-9B31-4271-B8F1-B517067C5BEF}" srcOrd="0" destOrd="0" presId="urn:microsoft.com/office/officeart/2005/8/layout/pyramid2"/>
    <dgm:cxn modelId="{AC688186-D8AC-472C-B3DE-377060E52D53}" type="presParOf" srcId="{D43DD337-5627-46AD-9507-6D06222F2C92}" destId="{D0F4F52C-83D8-4293-8FCC-D45630FDB704}" srcOrd="0" destOrd="0" presId="urn:microsoft.com/office/officeart/2005/8/layout/pyramid2"/>
    <dgm:cxn modelId="{0493A81C-C9CE-47AB-B59A-1189DE6B337C}" type="presParOf" srcId="{D43DD337-5627-46AD-9507-6D06222F2C92}" destId="{8D25AFED-25A3-42D0-A0B8-BAD1D1563B15}" srcOrd="1" destOrd="0" presId="urn:microsoft.com/office/officeart/2005/8/layout/pyramid2"/>
    <dgm:cxn modelId="{A1581DDC-6B35-4907-A724-9951982DA525}" type="presParOf" srcId="{8D25AFED-25A3-42D0-A0B8-BAD1D1563B15}" destId="{894F5447-9F26-4373-B275-AB3E317AB509}" srcOrd="0" destOrd="0" presId="urn:microsoft.com/office/officeart/2005/8/layout/pyramid2"/>
    <dgm:cxn modelId="{459C4F96-32A0-46BF-8CFA-887780E0D9AD}" type="presParOf" srcId="{8D25AFED-25A3-42D0-A0B8-BAD1D1563B15}" destId="{96C8206C-8BC5-49B1-A71C-2A5243A9C0F8}" srcOrd="1" destOrd="0" presId="urn:microsoft.com/office/officeart/2005/8/layout/pyramid2"/>
    <dgm:cxn modelId="{A0DF006F-27D0-4ABA-AB17-6C3C3DE86F83}" type="presParOf" srcId="{8D25AFED-25A3-42D0-A0B8-BAD1D1563B15}" destId="{B930A85F-17F9-46F1-96C7-80E9AD8C6DA4}" srcOrd="2" destOrd="0" presId="urn:microsoft.com/office/officeart/2005/8/layout/pyramid2"/>
    <dgm:cxn modelId="{98799D71-A3AC-4A59-A13F-99918CC3B6DE}" type="presParOf" srcId="{8D25AFED-25A3-42D0-A0B8-BAD1D1563B15}" destId="{67977402-4AC2-40F5-A516-1A1DDFB97096}" srcOrd="3" destOrd="0" presId="urn:microsoft.com/office/officeart/2005/8/layout/pyramid2"/>
    <dgm:cxn modelId="{AB1C98AC-7419-4009-86DA-CD2EE1CF7D3D}" type="presParOf" srcId="{8D25AFED-25A3-42D0-A0B8-BAD1D1563B15}" destId="{C612A992-A5D1-40BB-BA9B-C16072696330}" srcOrd="4" destOrd="0" presId="urn:microsoft.com/office/officeart/2005/8/layout/pyramid2"/>
    <dgm:cxn modelId="{14BDAAD6-CD7F-4A6E-8795-F90563B3CF8F}" type="presParOf" srcId="{8D25AFED-25A3-42D0-A0B8-BAD1D1563B15}" destId="{D06DCF81-948C-46BB-9E24-48D3BBF2DB9E}" srcOrd="5" destOrd="0" presId="urn:microsoft.com/office/officeart/2005/8/layout/pyramid2"/>
    <dgm:cxn modelId="{3277DD39-20C9-4FCB-971B-4D5D839B12E9}" type="presParOf" srcId="{8D25AFED-25A3-42D0-A0B8-BAD1D1563B15}" destId="{5642CF22-8616-42E2-9A02-8FFEFB939AF5}" srcOrd="6" destOrd="0" presId="urn:microsoft.com/office/officeart/2005/8/layout/pyramid2"/>
    <dgm:cxn modelId="{6EAC4B70-4208-421E-9B72-ED2A86D9F359}" type="presParOf" srcId="{8D25AFED-25A3-42D0-A0B8-BAD1D1563B15}" destId="{64DA11AB-0059-4C3F-BFBA-59DAC2D85492}" srcOrd="7" destOrd="0" presId="urn:microsoft.com/office/officeart/2005/8/layout/pyramid2"/>
    <dgm:cxn modelId="{38C51432-E03B-48D1-A8B5-F956F330228A}" type="presParOf" srcId="{8D25AFED-25A3-42D0-A0B8-BAD1D1563B15}" destId="{FB6DCBBA-9B31-4271-B8F1-B517067C5BEF}" srcOrd="8" destOrd="0" presId="urn:microsoft.com/office/officeart/2005/8/layout/pyramid2"/>
    <dgm:cxn modelId="{990177B9-954A-4879-BE6D-702901A5EA6B}" type="presParOf" srcId="{8D25AFED-25A3-42D0-A0B8-BAD1D1563B15}" destId="{9339B8F7-28B2-4097-AB67-7628C261DEEE}" srcOrd="9" destOrd="0" presId="urn:microsoft.com/office/officeart/2005/8/layout/pyramid2"/>
    <dgm:cxn modelId="{4AF476F0-8761-4F85-84EA-B874A46E840D}" type="presParOf" srcId="{8D25AFED-25A3-42D0-A0B8-BAD1D1563B15}" destId="{1F40B336-DABC-44E2-AA00-9D5BF5D96799}" srcOrd="10" destOrd="0" presId="urn:microsoft.com/office/officeart/2005/8/layout/pyramid2"/>
    <dgm:cxn modelId="{B77507CE-2442-4D53-A421-0762D099AA4C}" type="presParOf" srcId="{8D25AFED-25A3-42D0-A0B8-BAD1D1563B15}" destId="{5E1DEB6D-E2CD-4708-BCDA-CAA2887AD451}" srcOrd="11" destOrd="0" presId="urn:microsoft.com/office/officeart/2005/8/layout/pyramid2"/>
    <dgm:cxn modelId="{E2D26720-4B79-4B66-AACB-89D83BAEBAFD}" type="presParOf" srcId="{8D25AFED-25A3-42D0-A0B8-BAD1D1563B15}" destId="{53DA40D5-C443-419C-AA7B-65576B7DE70D}" srcOrd="12" destOrd="0" presId="urn:microsoft.com/office/officeart/2005/8/layout/pyramid2"/>
    <dgm:cxn modelId="{8FE97BD4-7322-4F24-840D-ED5EDB72705D}" type="presParOf" srcId="{8D25AFED-25A3-42D0-A0B8-BAD1D1563B15}" destId="{4400D7BA-BBED-4DD5-BF51-09468571A652}" srcOrd="1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4F52C-83D8-4293-8FCC-D45630FDB704}">
      <dsp:nvSpPr>
        <dsp:cNvPr id="0" name=""/>
        <dsp:cNvSpPr/>
      </dsp:nvSpPr>
      <dsp:spPr>
        <a:xfrm>
          <a:off x="-9" y="0"/>
          <a:ext cx="11338578" cy="5584874"/>
        </a:xfrm>
        <a:prstGeom prst="triangle">
          <a:avLst/>
        </a:prstGeom>
        <a:gradFill rotWithShape="0">
          <a:gsLst>
            <a:gs pos="0">
              <a:srgbClr val="FF0000"/>
            </a:gs>
            <a:gs pos="92920">
              <a:srgbClr val="7030A0"/>
            </a:gs>
            <a:gs pos="83186">
              <a:srgbClr val="0070C0"/>
            </a:gs>
            <a:gs pos="70000">
              <a:srgbClr val="00B0F0"/>
            </a:gs>
            <a:gs pos="56000">
              <a:srgbClr val="92D050"/>
            </a:gs>
            <a:gs pos="35000">
              <a:srgbClr val="FFFF00"/>
            </a:gs>
            <a:gs pos="17000">
              <a:srgbClr val="FFC000"/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4F5447-9F26-4373-B275-AB3E317AB509}">
      <dsp:nvSpPr>
        <dsp:cNvPr id="0" name=""/>
        <dsp:cNvSpPr/>
      </dsp:nvSpPr>
      <dsp:spPr>
        <a:xfrm>
          <a:off x="5669280" y="559032"/>
          <a:ext cx="3630168" cy="5672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Madrid</a:t>
          </a:r>
          <a:endParaRPr lang="es-ES" sz="2400" kern="1200" dirty="0"/>
        </a:p>
      </dsp:txBody>
      <dsp:txXfrm>
        <a:off x="5696969" y="586721"/>
        <a:ext cx="3574790" cy="511835"/>
      </dsp:txXfrm>
    </dsp:sp>
    <dsp:sp modelId="{B930A85F-17F9-46F1-96C7-80E9AD8C6DA4}">
      <dsp:nvSpPr>
        <dsp:cNvPr id="0" name=""/>
        <dsp:cNvSpPr/>
      </dsp:nvSpPr>
      <dsp:spPr>
        <a:xfrm>
          <a:off x="5669280" y="1197148"/>
          <a:ext cx="3630168" cy="5672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Sevilla</a:t>
          </a:r>
          <a:endParaRPr lang="es-ES" sz="2400" kern="1200" dirty="0"/>
        </a:p>
      </dsp:txBody>
      <dsp:txXfrm>
        <a:off x="5696969" y="1224837"/>
        <a:ext cx="3574790" cy="511835"/>
      </dsp:txXfrm>
    </dsp:sp>
    <dsp:sp modelId="{C612A992-A5D1-40BB-BA9B-C16072696330}">
      <dsp:nvSpPr>
        <dsp:cNvPr id="0" name=""/>
        <dsp:cNvSpPr/>
      </dsp:nvSpPr>
      <dsp:spPr>
        <a:xfrm>
          <a:off x="5669280" y="1835263"/>
          <a:ext cx="3630168" cy="5672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Valencia</a:t>
          </a:r>
          <a:endParaRPr lang="es-ES" sz="2400" kern="1200" dirty="0"/>
        </a:p>
      </dsp:txBody>
      <dsp:txXfrm>
        <a:off x="5696969" y="1862952"/>
        <a:ext cx="3574790" cy="511835"/>
      </dsp:txXfrm>
    </dsp:sp>
    <dsp:sp modelId="{5642CF22-8616-42E2-9A02-8FFEFB939AF5}">
      <dsp:nvSpPr>
        <dsp:cNvPr id="0" name=""/>
        <dsp:cNvSpPr/>
      </dsp:nvSpPr>
      <dsp:spPr>
        <a:xfrm>
          <a:off x="5669280" y="2473379"/>
          <a:ext cx="3630168" cy="5672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Toledo</a:t>
          </a:r>
          <a:endParaRPr lang="es-ES" sz="2400" kern="1200" dirty="0"/>
        </a:p>
      </dsp:txBody>
      <dsp:txXfrm>
        <a:off x="5696969" y="2501068"/>
        <a:ext cx="3574790" cy="511835"/>
      </dsp:txXfrm>
    </dsp:sp>
    <dsp:sp modelId="{FB6DCBBA-9B31-4271-B8F1-B517067C5BEF}">
      <dsp:nvSpPr>
        <dsp:cNvPr id="0" name=""/>
        <dsp:cNvSpPr/>
      </dsp:nvSpPr>
      <dsp:spPr>
        <a:xfrm>
          <a:off x="5669280" y="3111494"/>
          <a:ext cx="3630168" cy="5672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Zaragoza</a:t>
          </a:r>
          <a:endParaRPr lang="es-ES" sz="2400" kern="1200" dirty="0"/>
        </a:p>
      </dsp:txBody>
      <dsp:txXfrm>
        <a:off x="5696969" y="3139183"/>
        <a:ext cx="3574790" cy="511835"/>
      </dsp:txXfrm>
    </dsp:sp>
    <dsp:sp modelId="{1F40B336-DABC-44E2-AA00-9D5BF5D96799}">
      <dsp:nvSpPr>
        <dsp:cNvPr id="0" name=""/>
        <dsp:cNvSpPr/>
      </dsp:nvSpPr>
      <dsp:spPr>
        <a:xfrm>
          <a:off x="5669280" y="3749610"/>
          <a:ext cx="3630168" cy="5672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Murcia</a:t>
          </a:r>
          <a:endParaRPr lang="es-ES" sz="2400" kern="1200" dirty="0"/>
        </a:p>
      </dsp:txBody>
      <dsp:txXfrm>
        <a:off x="5696969" y="3777299"/>
        <a:ext cx="3574790" cy="511835"/>
      </dsp:txXfrm>
    </dsp:sp>
    <dsp:sp modelId="{53DA40D5-C443-419C-AA7B-65576B7DE70D}">
      <dsp:nvSpPr>
        <dsp:cNvPr id="0" name=""/>
        <dsp:cNvSpPr/>
      </dsp:nvSpPr>
      <dsp:spPr>
        <a:xfrm>
          <a:off x="5669280" y="4387725"/>
          <a:ext cx="3630168" cy="5672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Badajoz</a:t>
          </a:r>
          <a:endParaRPr lang="es-ES" sz="2400" kern="1200" dirty="0"/>
        </a:p>
      </dsp:txBody>
      <dsp:txXfrm>
        <a:off x="5696969" y="4415414"/>
        <a:ext cx="3574790" cy="511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9020F-DF14-4A99-94E1-FDCC725DA771}" type="datetimeFigureOut">
              <a:rPr lang="es-ES" smtClean="0"/>
              <a:t>14/05/2021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36904-3A61-4FA3-BA52-CF3073D81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3173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AA761-4842-442C-B3C0-CB27FC4BF41A}" type="datetime1">
              <a:rPr lang="es-ES" smtClean="0"/>
              <a:t>14/05/2021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17FB-B76A-419E-8564-0131D487E1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7579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2009-385B-49B6-8993-F4E391A2C55E}" type="datetime1">
              <a:rPr lang="es-ES" smtClean="0"/>
              <a:t>14/05/2021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17FB-B76A-419E-8564-0131D487E1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7723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86576-0EAA-4BB3-889B-DB0A2A4758AC}" type="datetime1">
              <a:rPr lang="es-ES" smtClean="0"/>
              <a:t>14/05/2021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17FB-B76A-419E-8564-0131D487E1C2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6059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A611-AA35-4DF5-BA1B-962D0C82344A}" type="datetime1">
              <a:rPr lang="es-ES" smtClean="0"/>
              <a:t>14/05/2021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17FB-B76A-419E-8564-0131D487E1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8014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1688-996F-4DCE-B68E-38489DAE783E}" type="datetime1">
              <a:rPr lang="es-ES" smtClean="0"/>
              <a:t>14/05/2021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17FB-B76A-419E-8564-0131D487E1C2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3940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CEE3-DBD7-45E9-86D2-C58F5174B1C5}" type="datetime1">
              <a:rPr lang="es-ES" smtClean="0"/>
              <a:t>14/05/2021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17FB-B76A-419E-8564-0131D487E1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206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A61E-CE02-4A0D-8721-AF48767812B3}" type="datetime1">
              <a:rPr lang="es-ES" smtClean="0"/>
              <a:t>14/05/2021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17FB-B76A-419E-8564-0131D487E1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88009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F804D-8C43-420C-A1D0-9988F58CE5ED}" type="datetime1">
              <a:rPr lang="es-ES" smtClean="0"/>
              <a:t>14/05/2021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17FB-B76A-419E-8564-0131D487E1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8823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66AE-1447-4542-9E29-1F4B3FB836BC}" type="datetime1">
              <a:rPr lang="es-ES" smtClean="0"/>
              <a:t>14/05/2021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17FB-B76A-419E-8564-0131D487E1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7137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C607-CD53-40BE-B481-A1F1198BEF46}" type="datetime1">
              <a:rPr lang="es-ES" smtClean="0"/>
              <a:t>14/05/2021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17FB-B76A-419E-8564-0131D487E1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81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FB4D2-AF11-4AB9-B16F-950B587DA483}" type="datetime1">
              <a:rPr lang="es-ES" smtClean="0"/>
              <a:t>14/05/2021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17FB-B76A-419E-8564-0131D487E1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7935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E9DD0-598A-4F3F-991D-AF264A42CB36}" type="datetime1">
              <a:rPr lang="es-ES" smtClean="0"/>
              <a:t>14/05/2021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17FB-B76A-419E-8564-0131D487E1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5656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8148C-A422-43FC-B872-678AFFB186EA}" type="datetime1">
              <a:rPr lang="es-ES" smtClean="0"/>
              <a:t>14/05/2021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17FB-B76A-419E-8564-0131D487E1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5422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B7DC-CA3A-4638-BC4D-EB4C5855E3C3}" type="datetime1">
              <a:rPr lang="es-ES" smtClean="0"/>
              <a:t>14/05/2021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17FB-B76A-419E-8564-0131D487E1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993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43788-A2FC-4B81-B622-6149D815EBE2}" type="datetime1">
              <a:rPr lang="es-ES" smtClean="0"/>
              <a:t>14/05/2021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17FB-B76A-419E-8564-0131D487E1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1586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5235F-294D-4819-8B19-647CD9C397B2}" type="datetime1">
              <a:rPr lang="es-ES" smtClean="0"/>
              <a:t>14/05/2021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17FB-B76A-419E-8564-0131D487E1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3368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CCEA3-F959-4CF2-8003-2895E4C6168E}" type="datetime1">
              <a:rPr lang="es-ES" smtClean="0"/>
              <a:t>14/05/2021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F4917FB-B76A-419E-8564-0131D487E1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699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2.xml"/><Relationship Id="rId4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Alumno02\Documents\14-05-2021\&#193;lbum%20de%20fotograf&#237;as2.pptx#-1,1,&#193;lbum de fotograf&#237;as" TargetMode="External"/><Relationship Id="rId2" Type="http://schemas.openxmlformats.org/officeDocument/2006/relationships/hyperlink" Target="file:///C:\Users\Alumno02\Documents\14-05-2021\&#193;lbum%20de%20fotograf&#237;as1.pptx#-1,1,&#193;lbum de fotograf&#237;as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9.xml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20.xml"/><Relationship Id="rId4" Type="http://schemas.openxmlformats.org/officeDocument/2006/relationships/slide" Target="slide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6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iajes.carrefour.es/" TargetMode="External"/><Relationship Id="rId5" Type="http://schemas.openxmlformats.org/officeDocument/2006/relationships/slide" Target="slide2.xml"/><Relationship Id="rId4" Type="http://schemas.openxmlformats.org/officeDocument/2006/relationships/hyperlink" Target="https://www.viajeselcorteingles.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-404950" y="1591676"/>
            <a:ext cx="10554789" cy="1581107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effectLst>
                  <a:reflection blurRad="6350" stA="60000" endA="900" endPos="58000" dir="5400000" sy="-100000" algn="bl" rotWithShape="0"/>
                </a:effectLst>
              </a:rPr>
              <a:t>MI PRIMERA </a:t>
            </a:r>
            <a:r>
              <a:rPr lang="es-E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PRESENTACIÓN </a:t>
            </a:r>
            <a:r>
              <a:rPr lang="es-E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 </a:t>
            </a:r>
            <a:r>
              <a:rPr lang="es-ES" sz="96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POWERPOINT</a:t>
            </a:r>
            <a:br>
              <a:rPr lang="es-ES" sz="96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es-E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Imagen 9" descr="Using PowerPoint to Create a Video Presentation | Quick Byte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97270" y="2275238"/>
            <a:ext cx="6828673" cy="247114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9971046" y="-191709"/>
            <a:ext cx="157311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900" b="1" dirty="0" smtClean="0">
                <a:solidFill>
                  <a:schemeClr val="accent5"/>
                </a:solidFill>
              </a:rPr>
              <a:t>7</a:t>
            </a:r>
            <a:endParaRPr lang="es-ES" sz="19900" b="1" dirty="0">
              <a:solidFill>
                <a:schemeClr val="accent5"/>
              </a:solidFill>
            </a:endParaRPr>
          </a:p>
        </p:txBody>
      </p:sp>
      <p:pic>
        <p:nvPicPr>
          <p:cNvPr id="2" name="Imagen 1" descr="Лесная братва — ВикиФур, русскоязычная фурри-энциклопедия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311" y="2568328"/>
            <a:ext cx="3351055" cy="1884968"/>
          </a:xfrm>
          <a:prstGeom prst="rect">
            <a:avLst/>
          </a:prstGeom>
        </p:spPr>
      </p:pic>
      <p:pic>
        <p:nvPicPr>
          <p:cNvPr id="3" name="Jmd-Adele - Set Fire To The Ra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26023" y="5125148"/>
            <a:ext cx="609600" cy="6096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777" y="4545939"/>
            <a:ext cx="3768538" cy="210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80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876887"/>
            <a:ext cx="5442113" cy="628357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Agencia de Viajes en España</a:t>
            </a:r>
            <a:endParaRPr lang="es-ES" dirty="0"/>
          </a:p>
        </p:txBody>
      </p:sp>
      <p:pic>
        <p:nvPicPr>
          <p:cNvPr id="4" name="Marcador de contenido 3" descr="Bandera de España - Wikipedia, la enciclopedia libr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5822155" cy="3881437"/>
          </a:xfrm>
        </p:spPr>
      </p:pic>
      <p:pic>
        <p:nvPicPr>
          <p:cNvPr id="6" name="Imagen 5" descr="Antecedentes de las Agencias de Viajes timeline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159" y="1930400"/>
            <a:ext cx="3827709" cy="38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01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Descripción de personas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46760" y="186481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Hay varias formas de describir a una persona. Según se describan sus rasgos recibe distintos nombres.</a:t>
            </a:r>
          </a:p>
          <a:p>
            <a:endParaRPr lang="es-ES" dirty="0" smtClean="0"/>
          </a:p>
          <a:p>
            <a:r>
              <a:rPr lang="es-ES" b="1" dirty="0" smtClean="0"/>
              <a:t>Prosopografía</a:t>
            </a:r>
            <a:r>
              <a:rPr lang="es-ES" dirty="0" smtClean="0"/>
              <a:t>: Es la descripción de los rasgos físicos de la persona, de su apariencia externa.</a:t>
            </a:r>
          </a:p>
          <a:p>
            <a:r>
              <a:rPr lang="es-ES" b="1" dirty="0"/>
              <a:t>Etopeya</a:t>
            </a:r>
            <a:r>
              <a:rPr lang="es-ES" dirty="0" smtClean="0"/>
              <a:t>: Es la descripción de rasgos psicológicos o morales del personaje: su manera de ser, de actuar, su carácter.</a:t>
            </a:r>
          </a:p>
          <a:p>
            <a:r>
              <a:rPr lang="es-ES" b="1" dirty="0"/>
              <a:t>Retrato</a:t>
            </a:r>
            <a:r>
              <a:rPr lang="es-ES" dirty="0" smtClean="0"/>
              <a:t>: Es una descripción combinada en la que se describen las características físicas y morales de la persona. Une la prosopografía y la etopeya.</a:t>
            </a:r>
          </a:p>
          <a:p>
            <a:r>
              <a:rPr lang="es-ES" b="1" dirty="0"/>
              <a:t>Caricatura</a:t>
            </a:r>
            <a:r>
              <a:rPr lang="es-ES" dirty="0" smtClean="0"/>
              <a:t>: Es un tipo de descripción en la que los rasgos físicos y morales de la persona se presentan de manera exagerada, acentuando los defectos.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132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6995" y="141459"/>
            <a:ext cx="4471441" cy="688535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Menú de opciones (3)</a:t>
            </a:r>
            <a:br>
              <a:rPr lang="es-ES" dirty="0" smtClean="0"/>
            </a:br>
            <a:endParaRPr lang="es-ES" dirty="0"/>
          </a:p>
        </p:txBody>
      </p:sp>
      <p:sp>
        <p:nvSpPr>
          <p:cNvPr id="5" name="Flecha derecha 4"/>
          <p:cNvSpPr/>
          <p:nvPr/>
        </p:nvSpPr>
        <p:spPr>
          <a:xfrm>
            <a:off x="815926" y="703385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2" action="ppaction://hlinksldjump"/>
              </a:rPr>
              <a:t>1. 14 OPCIONES</a:t>
            </a:r>
            <a:endParaRPr lang="es-ES" dirty="0"/>
          </a:p>
        </p:txBody>
      </p:sp>
      <p:sp>
        <p:nvSpPr>
          <p:cNvPr id="6" name="Flecha derecha 5"/>
          <p:cNvSpPr/>
          <p:nvPr/>
        </p:nvSpPr>
        <p:spPr>
          <a:xfrm>
            <a:off x="815926" y="1688123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3" action="ppaction://hlinksldjump"/>
              </a:rPr>
              <a:t>2. 14 AGENCIAS DE VIAJES</a:t>
            </a:r>
            <a:endParaRPr lang="es-ES" dirty="0"/>
          </a:p>
        </p:txBody>
      </p:sp>
      <p:sp>
        <p:nvSpPr>
          <p:cNvPr id="10" name="Flecha derecha 9"/>
          <p:cNvSpPr/>
          <p:nvPr/>
        </p:nvSpPr>
        <p:spPr>
          <a:xfrm>
            <a:off x="815926" y="2630658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4" action="ppaction://hlinksldjump"/>
              </a:rPr>
              <a:t>3. 8 PUNTOS CARDINALES</a:t>
            </a:r>
            <a:endParaRPr lang="es-ES" dirty="0"/>
          </a:p>
        </p:txBody>
      </p:sp>
      <p:sp>
        <p:nvSpPr>
          <p:cNvPr id="12" name="Flecha derecha 11"/>
          <p:cNvSpPr/>
          <p:nvPr/>
        </p:nvSpPr>
        <p:spPr>
          <a:xfrm>
            <a:off x="815926" y="3615396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5" action="ppaction://hlinksldjump"/>
              </a:rPr>
              <a:t>4. MENU DE OPCIONES 1</a:t>
            </a:r>
            <a:endParaRPr lang="es-ES" dirty="0"/>
          </a:p>
        </p:txBody>
      </p:sp>
      <p:sp>
        <p:nvSpPr>
          <p:cNvPr id="13" name="Flecha derecha 12"/>
          <p:cNvSpPr/>
          <p:nvPr/>
        </p:nvSpPr>
        <p:spPr>
          <a:xfrm>
            <a:off x="815926" y="4600134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6" action="ppaction://hlinksldjump"/>
              </a:rPr>
              <a:t>5. MENU DE OPCIONES 2</a:t>
            </a:r>
            <a:endParaRPr lang="es-ES" dirty="0"/>
          </a:p>
        </p:txBody>
      </p:sp>
      <p:sp>
        <p:nvSpPr>
          <p:cNvPr id="14" name="Flecha derecha 13"/>
          <p:cNvSpPr/>
          <p:nvPr/>
        </p:nvSpPr>
        <p:spPr>
          <a:xfrm>
            <a:off x="815926" y="5500466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" action="ppaction://hlinkshowjump?jump=endshow"/>
              </a:rPr>
              <a:t>6. SALIR DE LA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1270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300110"/>
            <a:ext cx="4471179" cy="600222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14 OPCIONES</a:t>
            </a:r>
            <a:endParaRPr lang="es-ES" dirty="0"/>
          </a:p>
        </p:txBody>
      </p:sp>
      <p:sp>
        <p:nvSpPr>
          <p:cNvPr id="4" name="Flecha derecha 3"/>
          <p:cNvSpPr/>
          <p:nvPr/>
        </p:nvSpPr>
        <p:spPr>
          <a:xfrm>
            <a:off x="677334" y="1519310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Flecha derecha 4"/>
          <p:cNvSpPr/>
          <p:nvPr/>
        </p:nvSpPr>
        <p:spPr>
          <a:xfrm>
            <a:off x="677334" y="2124221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6" name="Flecha derecha 5"/>
          <p:cNvSpPr/>
          <p:nvPr/>
        </p:nvSpPr>
        <p:spPr>
          <a:xfrm>
            <a:off x="677334" y="2729132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7" name="Flecha derecha 6"/>
          <p:cNvSpPr/>
          <p:nvPr/>
        </p:nvSpPr>
        <p:spPr>
          <a:xfrm>
            <a:off x="677333" y="333404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8" name="Flecha derecha 7"/>
          <p:cNvSpPr/>
          <p:nvPr/>
        </p:nvSpPr>
        <p:spPr>
          <a:xfrm>
            <a:off x="677332" y="391785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sp>
        <p:nvSpPr>
          <p:cNvPr id="9" name="Flecha derecha 8"/>
          <p:cNvSpPr/>
          <p:nvPr/>
        </p:nvSpPr>
        <p:spPr>
          <a:xfrm>
            <a:off x="677332" y="450166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10" name="Flecha derecha 9"/>
          <p:cNvSpPr/>
          <p:nvPr/>
        </p:nvSpPr>
        <p:spPr>
          <a:xfrm>
            <a:off x="677332" y="508547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7</a:t>
            </a:r>
            <a:endParaRPr lang="es-ES" dirty="0"/>
          </a:p>
        </p:txBody>
      </p:sp>
      <p:sp>
        <p:nvSpPr>
          <p:cNvPr id="11" name="Flecha derecha 10"/>
          <p:cNvSpPr/>
          <p:nvPr/>
        </p:nvSpPr>
        <p:spPr>
          <a:xfrm>
            <a:off x="5148515" y="1519310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12" name="Flecha derecha 11"/>
          <p:cNvSpPr/>
          <p:nvPr/>
        </p:nvSpPr>
        <p:spPr>
          <a:xfrm>
            <a:off x="5148515" y="2124221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13" name="Flecha derecha 12"/>
          <p:cNvSpPr/>
          <p:nvPr/>
        </p:nvSpPr>
        <p:spPr>
          <a:xfrm>
            <a:off x="5148515" y="2729132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10</a:t>
            </a:r>
            <a:endParaRPr lang="es-ES" dirty="0"/>
          </a:p>
        </p:txBody>
      </p:sp>
      <p:sp>
        <p:nvSpPr>
          <p:cNvPr id="14" name="Flecha derecha 13"/>
          <p:cNvSpPr/>
          <p:nvPr/>
        </p:nvSpPr>
        <p:spPr>
          <a:xfrm>
            <a:off x="5148514" y="333404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11</a:t>
            </a:r>
            <a:endParaRPr lang="es-ES" dirty="0"/>
          </a:p>
        </p:txBody>
      </p:sp>
      <p:sp>
        <p:nvSpPr>
          <p:cNvPr id="15" name="Flecha derecha 14"/>
          <p:cNvSpPr/>
          <p:nvPr/>
        </p:nvSpPr>
        <p:spPr>
          <a:xfrm>
            <a:off x="5148513" y="391785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12</a:t>
            </a:r>
            <a:endParaRPr lang="es-ES" dirty="0"/>
          </a:p>
        </p:txBody>
      </p:sp>
      <p:sp>
        <p:nvSpPr>
          <p:cNvPr id="16" name="Flecha derecha 15"/>
          <p:cNvSpPr/>
          <p:nvPr/>
        </p:nvSpPr>
        <p:spPr>
          <a:xfrm>
            <a:off x="5148513" y="450166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13</a:t>
            </a:r>
            <a:endParaRPr lang="es-ES" dirty="0"/>
          </a:p>
        </p:txBody>
      </p:sp>
      <p:sp>
        <p:nvSpPr>
          <p:cNvPr id="17" name="Flecha derecha 16"/>
          <p:cNvSpPr/>
          <p:nvPr/>
        </p:nvSpPr>
        <p:spPr>
          <a:xfrm>
            <a:off x="5148513" y="508547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14</a:t>
            </a:r>
            <a:endParaRPr lang="es-ES" dirty="0"/>
          </a:p>
        </p:txBody>
      </p:sp>
      <p:sp>
        <p:nvSpPr>
          <p:cNvPr id="18" name="Marcador de contenido 2"/>
          <p:cNvSpPr>
            <a:spLocks noGrp="1"/>
          </p:cNvSpPr>
          <p:nvPr>
            <p:ph idx="1"/>
          </p:nvPr>
        </p:nvSpPr>
        <p:spPr>
          <a:xfrm>
            <a:off x="5981698" y="1081723"/>
            <a:ext cx="2262816" cy="346150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HAY 14 OPCIONES</a:t>
            </a:r>
            <a:endParaRPr lang="es-ES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2" y="1065073"/>
            <a:ext cx="571500" cy="3619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44" y="1055548"/>
            <a:ext cx="571500" cy="381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95" y="1055548"/>
            <a:ext cx="571500" cy="3810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32" y="1068609"/>
            <a:ext cx="571500" cy="381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86" y="1075163"/>
            <a:ext cx="571500" cy="38100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8" y="1075163"/>
            <a:ext cx="571500" cy="381000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869" y="1075163"/>
            <a:ext cx="571500" cy="38100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2" y="5845974"/>
            <a:ext cx="571500" cy="361950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44" y="5836449"/>
            <a:ext cx="571500" cy="381000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95" y="5836449"/>
            <a:ext cx="571500" cy="381000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32" y="5849510"/>
            <a:ext cx="571500" cy="381000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86" y="5856064"/>
            <a:ext cx="571500" cy="38100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8" y="5856064"/>
            <a:ext cx="571500" cy="381000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869" y="5856064"/>
            <a:ext cx="571500" cy="381000"/>
          </a:xfrm>
          <a:prstGeom prst="rect">
            <a:avLst/>
          </a:prstGeom>
        </p:spPr>
      </p:pic>
      <p:sp>
        <p:nvSpPr>
          <p:cNvPr id="35" name="Marcador de contenido 2"/>
          <p:cNvSpPr txBox="1">
            <a:spLocks/>
          </p:cNvSpPr>
          <p:nvPr/>
        </p:nvSpPr>
        <p:spPr>
          <a:xfrm>
            <a:off x="6133514" y="5861774"/>
            <a:ext cx="2262816" cy="346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mtClean="0"/>
              <a:t>HAY 14 OPCIONES</a:t>
            </a:r>
            <a:endParaRPr lang="es-ES" dirty="0"/>
          </a:p>
        </p:txBody>
      </p:sp>
      <p:pic>
        <p:nvPicPr>
          <p:cNvPr id="36" name="Imagen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474" y="1640790"/>
            <a:ext cx="571500" cy="361950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2236176"/>
            <a:ext cx="571500" cy="381000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2799275"/>
            <a:ext cx="571500" cy="381000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3410147"/>
            <a:ext cx="571500" cy="381000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3998011"/>
            <a:ext cx="571500" cy="381000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5197428"/>
            <a:ext cx="571500" cy="381000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4585875"/>
            <a:ext cx="571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774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300110"/>
            <a:ext cx="4471179" cy="600222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14 AGENCIAS DE VIAJES</a:t>
            </a:r>
            <a:endParaRPr lang="es-ES" dirty="0"/>
          </a:p>
        </p:txBody>
      </p:sp>
      <p:sp>
        <p:nvSpPr>
          <p:cNvPr id="4" name="Flecha derecha 3"/>
          <p:cNvSpPr/>
          <p:nvPr/>
        </p:nvSpPr>
        <p:spPr>
          <a:xfrm>
            <a:off x="677334" y="1519310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Flecha derecha 4"/>
          <p:cNvSpPr/>
          <p:nvPr/>
        </p:nvSpPr>
        <p:spPr>
          <a:xfrm>
            <a:off x="677334" y="2124221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6" name="Flecha derecha 5"/>
          <p:cNvSpPr/>
          <p:nvPr/>
        </p:nvSpPr>
        <p:spPr>
          <a:xfrm>
            <a:off x="677334" y="2729132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7" name="Flecha derecha 6"/>
          <p:cNvSpPr/>
          <p:nvPr/>
        </p:nvSpPr>
        <p:spPr>
          <a:xfrm>
            <a:off x="677333" y="333404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8" name="Flecha derecha 7"/>
          <p:cNvSpPr/>
          <p:nvPr/>
        </p:nvSpPr>
        <p:spPr>
          <a:xfrm>
            <a:off x="677332" y="391785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sp>
        <p:nvSpPr>
          <p:cNvPr id="9" name="Flecha derecha 8"/>
          <p:cNvSpPr/>
          <p:nvPr/>
        </p:nvSpPr>
        <p:spPr>
          <a:xfrm>
            <a:off x="677332" y="450166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10" name="Flecha derecha 9"/>
          <p:cNvSpPr/>
          <p:nvPr/>
        </p:nvSpPr>
        <p:spPr>
          <a:xfrm>
            <a:off x="677332" y="508547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7</a:t>
            </a:r>
            <a:endParaRPr lang="es-ES" dirty="0"/>
          </a:p>
        </p:txBody>
      </p:sp>
      <p:sp>
        <p:nvSpPr>
          <p:cNvPr id="11" name="Flecha derecha 10"/>
          <p:cNvSpPr/>
          <p:nvPr/>
        </p:nvSpPr>
        <p:spPr>
          <a:xfrm>
            <a:off x="5148515" y="1519310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12" name="Flecha derecha 11"/>
          <p:cNvSpPr/>
          <p:nvPr/>
        </p:nvSpPr>
        <p:spPr>
          <a:xfrm>
            <a:off x="5148515" y="2124221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13" name="Flecha derecha 12"/>
          <p:cNvSpPr/>
          <p:nvPr/>
        </p:nvSpPr>
        <p:spPr>
          <a:xfrm>
            <a:off x="5148515" y="2729132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10</a:t>
            </a:r>
            <a:endParaRPr lang="es-ES" dirty="0"/>
          </a:p>
        </p:txBody>
      </p:sp>
      <p:sp>
        <p:nvSpPr>
          <p:cNvPr id="14" name="Flecha derecha 13"/>
          <p:cNvSpPr/>
          <p:nvPr/>
        </p:nvSpPr>
        <p:spPr>
          <a:xfrm>
            <a:off x="5148514" y="333404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11</a:t>
            </a:r>
            <a:endParaRPr lang="es-ES" dirty="0"/>
          </a:p>
        </p:txBody>
      </p:sp>
      <p:sp>
        <p:nvSpPr>
          <p:cNvPr id="15" name="Flecha derecha 14"/>
          <p:cNvSpPr/>
          <p:nvPr/>
        </p:nvSpPr>
        <p:spPr>
          <a:xfrm>
            <a:off x="5148513" y="391785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12</a:t>
            </a:r>
            <a:endParaRPr lang="es-ES" dirty="0"/>
          </a:p>
        </p:txBody>
      </p:sp>
      <p:sp>
        <p:nvSpPr>
          <p:cNvPr id="16" name="Flecha derecha 15"/>
          <p:cNvSpPr/>
          <p:nvPr/>
        </p:nvSpPr>
        <p:spPr>
          <a:xfrm>
            <a:off x="5148513" y="450166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13</a:t>
            </a:r>
            <a:endParaRPr lang="es-ES" dirty="0"/>
          </a:p>
        </p:txBody>
      </p:sp>
      <p:sp>
        <p:nvSpPr>
          <p:cNvPr id="17" name="Flecha derecha 16"/>
          <p:cNvSpPr/>
          <p:nvPr/>
        </p:nvSpPr>
        <p:spPr>
          <a:xfrm>
            <a:off x="5148513" y="508547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14</a:t>
            </a:r>
            <a:endParaRPr lang="es-ES" dirty="0"/>
          </a:p>
        </p:txBody>
      </p:sp>
      <p:sp>
        <p:nvSpPr>
          <p:cNvPr id="18" name="Marcador de contenido 2"/>
          <p:cNvSpPr>
            <a:spLocks noGrp="1"/>
          </p:cNvSpPr>
          <p:nvPr>
            <p:ph idx="1"/>
          </p:nvPr>
        </p:nvSpPr>
        <p:spPr>
          <a:xfrm>
            <a:off x="5981698" y="1081723"/>
            <a:ext cx="3319056" cy="345300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HAY 14 AGENCIAS DE VIAJES</a:t>
            </a:r>
            <a:endParaRPr lang="es-ES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2" y="1065073"/>
            <a:ext cx="571500" cy="3619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44" y="1055548"/>
            <a:ext cx="571500" cy="381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95" y="1055548"/>
            <a:ext cx="571500" cy="3810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32" y="1068609"/>
            <a:ext cx="571500" cy="381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86" y="1075163"/>
            <a:ext cx="571500" cy="38100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8" y="1075163"/>
            <a:ext cx="571500" cy="381000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869" y="1075163"/>
            <a:ext cx="571500" cy="38100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2" y="5845974"/>
            <a:ext cx="571500" cy="361950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44" y="5836449"/>
            <a:ext cx="571500" cy="381000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95" y="5836449"/>
            <a:ext cx="571500" cy="381000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32" y="5849510"/>
            <a:ext cx="571500" cy="381000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86" y="5856064"/>
            <a:ext cx="571500" cy="38100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8" y="5856064"/>
            <a:ext cx="571500" cy="381000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869" y="5856064"/>
            <a:ext cx="571500" cy="381000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474" y="1640790"/>
            <a:ext cx="571500" cy="361950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2236176"/>
            <a:ext cx="571500" cy="381000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2799275"/>
            <a:ext cx="571500" cy="381000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3410147"/>
            <a:ext cx="571500" cy="381000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3998011"/>
            <a:ext cx="571500" cy="381000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5197428"/>
            <a:ext cx="571500" cy="381000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4585875"/>
            <a:ext cx="571500" cy="381000"/>
          </a:xfrm>
          <a:prstGeom prst="rect">
            <a:avLst/>
          </a:prstGeom>
        </p:spPr>
      </p:pic>
      <p:sp>
        <p:nvSpPr>
          <p:cNvPr id="43" name="Marcador de contenido 2"/>
          <p:cNvSpPr txBox="1">
            <a:spLocks/>
          </p:cNvSpPr>
          <p:nvPr/>
        </p:nvSpPr>
        <p:spPr>
          <a:xfrm>
            <a:off x="5981698" y="5907793"/>
            <a:ext cx="3319056" cy="345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HAY 14 AGENCIAS DE VIAJES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89391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300110"/>
            <a:ext cx="4471179" cy="600222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8 PUNTOS CARDINALES</a:t>
            </a:r>
            <a:endParaRPr lang="es-ES" dirty="0"/>
          </a:p>
        </p:txBody>
      </p:sp>
      <p:sp>
        <p:nvSpPr>
          <p:cNvPr id="35" name="Marcador de contenido 2"/>
          <p:cNvSpPr txBox="1">
            <a:spLocks/>
          </p:cNvSpPr>
          <p:nvPr/>
        </p:nvSpPr>
        <p:spPr>
          <a:xfrm>
            <a:off x="998802" y="1374581"/>
            <a:ext cx="873537" cy="335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900" dirty="0" smtClean="0"/>
              <a:t>NORTE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3" name="Marcador de contenido 2"/>
          <p:cNvSpPr txBox="1">
            <a:spLocks/>
          </p:cNvSpPr>
          <p:nvPr/>
        </p:nvSpPr>
        <p:spPr>
          <a:xfrm>
            <a:off x="998805" y="1709686"/>
            <a:ext cx="873537" cy="335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900" dirty="0" smtClean="0"/>
              <a:t>ESTE</a:t>
            </a:r>
            <a:endParaRPr lang="es-ES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998804" y="2044791"/>
            <a:ext cx="873537" cy="335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900" dirty="0" smtClean="0"/>
              <a:t>SUR</a:t>
            </a:r>
            <a:endParaRPr lang="es-ES" dirty="0" smtClean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998803" y="2379896"/>
            <a:ext cx="873537" cy="335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900" dirty="0" smtClean="0"/>
              <a:t>OESTE</a:t>
            </a:r>
            <a:endParaRPr lang="es-ES" dirty="0" smtClean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998799" y="2715001"/>
            <a:ext cx="1287201" cy="335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NORDESTE</a:t>
            </a:r>
            <a:endParaRPr lang="es-ES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998802" y="3050106"/>
            <a:ext cx="1287198" cy="335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SUROESTE</a:t>
            </a:r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998801" y="3385211"/>
            <a:ext cx="1091256" cy="335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900" dirty="0" smtClean="0"/>
              <a:t>SURESTE</a:t>
            </a:r>
            <a:endParaRPr lang="es-ES" dirty="0" smtClean="0"/>
          </a:p>
        </p:txBody>
      </p:sp>
      <p:sp>
        <p:nvSpPr>
          <p:cNvPr id="11" name="Marcador de contenido 2"/>
          <p:cNvSpPr txBox="1">
            <a:spLocks/>
          </p:cNvSpPr>
          <p:nvPr/>
        </p:nvSpPr>
        <p:spPr>
          <a:xfrm>
            <a:off x="998800" y="3720316"/>
            <a:ext cx="1287200" cy="474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NOROESTE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70" y="1171513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73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3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6995" y="141459"/>
            <a:ext cx="4471441" cy="688535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Menú de opciones (4)</a:t>
            </a:r>
            <a:br>
              <a:rPr lang="es-ES" dirty="0" smtClean="0"/>
            </a:br>
            <a:endParaRPr lang="es-ES" dirty="0"/>
          </a:p>
        </p:txBody>
      </p:sp>
      <p:sp>
        <p:nvSpPr>
          <p:cNvPr id="5" name="Flecha derecha 4"/>
          <p:cNvSpPr/>
          <p:nvPr/>
        </p:nvSpPr>
        <p:spPr>
          <a:xfrm>
            <a:off x="815926" y="703385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2" action="ppaction://hlinkpres?slideindex=1&amp;slidetitle=Álbum de fotografías"/>
              </a:rPr>
              <a:t>1. Álbum de fotografías 1</a:t>
            </a:r>
            <a:endParaRPr lang="es-ES" dirty="0"/>
          </a:p>
        </p:txBody>
      </p:sp>
      <p:sp>
        <p:nvSpPr>
          <p:cNvPr id="6" name="Flecha derecha 5"/>
          <p:cNvSpPr/>
          <p:nvPr/>
        </p:nvSpPr>
        <p:spPr>
          <a:xfrm>
            <a:off x="815926" y="1688123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3" action="ppaction://hlinkpres?slideindex=1&amp;slidetitle=Álbum de fotografías"/>
              </a:rPr>
              <a:t>2. Álbum de fotografías 2</a:t>
            </a:r>
            <a:endParaRPr lang="es-ES" dirty="0" smtClean="0"/>
          </a:p>
        </p:txBody>
      </p:sp>
      <p:sp>
        <p:nvSpPr>
          <p:cNvPr id="10" name="Flecha derecha 9"/>
          <p:cNvSpPr/>
          <p:nvPr/>
        </p:nvSpPr>
        <p:spPr>
          <a:xfrm>
            <a:off x="815926" y="2630658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4" action="ppaction://hlinksldjump"/>
              </a:rPr>
              <a:t>3. Menú de opciones 1</a:t>
            </a:r>
            <a:endParaRPr lang="es-ES" dirty="0"/>
          </a:p>
        </p:txBody>
      </p:sp>
      <p:sp>
        <p:nvSpPr>
          <p:cNvPr id="12" name="Flecha derecha 11"/>
          <p:cNvSpPr/>
          <p:nvPr/>
        </p:nvSpPr>
        <p:spPr>
          <a:xfrm>
            <a:off x="815926" y="3615396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5" action="ppaction://hlinksldjump"/>
              </a:rPr>
              <a:t>4. Menú de opcione</a:t>
            </a:r>
            <a:r>
              <a:rPr lang="es-ES" dirty="0" smtClean="0">
                <a:hlinkClick r:id="rId5" action="ppaction://hlinksldjump"/>
              </a:rPr>
              <a:t>s 2</a:t>
            </a:r>
            <a:endParaRPr lang="es-ES" dirty="0"/>
          </a:p>
        </p:txBody>
      </p:sp>
      <p:sp>
        <p:nvSpPr>
          <p:cNvPr id="13" name="Flecha derecha 12"/>
          <p:cNvSpPr/>
          <p:nvPr/>
        </p:nvSpPr>
        <p:spPr>
          <a:xfrm>
            <a:off x="815926" y="4557931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6" action="ppaction://hlinksldjump"/>
              </a:rPr>
              <a:t>5. Menú de opciones 3</a:t>
            </a:r>
            <a:endParaRPr lang="es-ES" dirty="0"/>
          </a:p>
        </p:txBody>
      </p:sp>
      <p:sp>
        <p:nvSpPr>
          <p:cNvPr id="14" name="Flecha derecha 13"/>
          <p:cNvSpPr/>
          <p:nvPr/>
        </p:nvSpPr>
        <p:spPr>
          <a:xfrm>
            <a:off x="815926" y="5500466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" action="ppaction://hlinkshowjump?jump=endshow"/>
              </a:rPr>
              <a:t>6. </a:t>
            </a:r>
            <a:r>
              <a:rPr lang="es-ES" dirty="0" smtClean="0">
                <a:hlinkClick r:id="" action="ppaction://hlinkshowjump?jump=endshow"/>
              </a:rPr>
              <a:t>Salir de la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0180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6995" y="141459"/>
            <a:ext cx="4471441" cy="688535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Menú de opciones </a:t>
            </a:r>
            <a:r>
              <a:rPr lang="es-ES" dirty="0" smtClean="0"/>
              <a:t>(5)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sp>
        <p:nvSpPr>
          <p:cNvPr id="5" name="Flecha derecha 4"/>
          <p:cNvSpPr/>
          <p:nvPr/>
        </p:nvSpPr>
        <p:spPr>
          <a:xfrm>
            <a:off x="815926" y="703385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2" action="ppaction://hlinksldjump"/>
              </a:rPr>
              <a:t>1. Menú de opciones 4</a:t>
            </a:r>
            <a:endParaRPr lang="es-ES" dirty="0"/>
          </a:p>
        </p:txBody>
      </p:sp>
      <p:sp>
        <p:nvSpPr>
          <p:cNvPr id="6" name="Flecha derecha 5"/>
          <p:cNvSpPr/>
          <p:nvPr/>
        </p:nvSpPr>
        <p:spPr>
          <a:xfrm>
            <a:off x="815926" y="1688123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3" action="ppaction://hlinksldjump"/>
              </a:rPr>
              <a:t>2. La rosa de los vientos</a:t>
            </a:r>
            <a:endParaRPr lang="es-ES" dirty="0" smtClean="0"/>
          </a:p>
        </p:txBody>
      </p:sp>
      <p:sp>
        <p:nvSpPr>
          <p:cNvPr id="10" name="Flecha derecha 9"/>
          <p:cNvSpPr/>
          <p:nvPr/>
        </p:nvSpPr>
        <p:spPr>
          <a:xfrm>
            <a:off x="815926" y="2630658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4" action="ppaction://hlinksldjump"/>
              </a:rPr>
              <a:t>3. ¿Cómo distribuyo las comunidades autónomas?</a:t>
            </a:r>
            <a:endParaRPr lang="es-ES" dirty="0"/>
          </a:p>
        </p:txBody>
      </p:sp>
      <p:sp>
        <p:nvSpPr>
          <p:cNvPr id="12" name="Flecha derecha 11"/>
          <p:cNvSpPr/>
          <p:nvPr/>
        </p:nvSpPr>
        <p:spPr>
          <a:xfrm>
            <a:off x="815926" y="3615396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5" action="ppaction://hlinksldjump"/>
              </a:rPr>
              <a:t>4. Mi </a:t>
            </a:r>
            <a:r>
              <a:rPr lang="es-ES" dirty="0">
                <a:hlinkClick r:id="rId5" action="ppaction://hlinksldjump"/>
              </a:rPr>
              <a:t>imagen favorita en una agencia de </a:t>
            </a:r>
            <a:r>
              <a:rPr lang="es-ES" dirty="0" smtClean="0">
                <a:hlinkClick r:id="rId5" action="ppaction://hlinksldjump"/>
              </a:rPr>
              <a:t>viajes</a:t>
            </a:r>
            <a:endParaRPr lang="es-ES" dirty="0"/>
          </a:p>
        </p:txBody>
      </p:sp>
      <p:sp>
        <p:nvSpPr>
          <p:cNvPr id="13" name="Flecha derecha 12"/>
          <p:cNvSpPr/>
          <p:nvPr/>
        </p:nvSpPr>
        <p:spPr>
          <a:xfrm>
            <a:off x="815926" y="4557931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6" action="ppaction://hlinksldjump"/>
              </a:rPr>
              <a:t>5. Se acabó</a:t>
            </a:r>
            <a:endParaRPr lang="es-ES" dirty="0"/>
          </a:p>
        </p:txBody>
      </p:sp>
      <p:sp>
        <p:nvSpPr>
          <p:cNvPr id="14" name="Flecha derecha 13"/>
          <p:cNvSpPr/>
          <p:nvPr/>
        </p:nvSpPr>
        <p:spPr>
          <a:xfrm>
            <a:off x="815926" y="5500466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" action="ppaction://hlinkshowjump?jump=endshow"/>
              </a:rPr>
              <a:t>6. </a:t>
            </a:r>
            <a:r>
              <a:rPr lang="es-ES" dirty="0" smtClean="0">
                <a:hlinkClick r:id="" action="ppaction://hlinkshowjump?jump=endshow"/>
              </a:rPr>
              <a:t>Salir de la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7368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4454" y="143355"/>
            <a:ext cx="7330197" cy="600222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LA ROSA DE LOS VIENTOS (32 RUMBOS)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3413760" y="745809"/>
            <a:ext cx="29086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	Este</a:t>
            </a:r>
          </a:p>
          <a:p>
            <a:r>
              <a:rPr lang="es-ES" dirty="0" err="1"/>
              <a:t>EpS</a:t>
            </a:r>
            <a:r>
              <a:rPr lang="es-ES" dirty="0"/>
              <a:t>	Este por Sur</a:t>
            </a:r>
          </a:p>
          <a:p>
            <a:r>
              <a:rPr lang="es-ES" dirty="0"/>
              <a:t>ESE	</a:t>
            </a:r>
            <a:r>
              <a:rPr lang="es-ES" dirty="0" err="1"/>
              <a:t>Estesureste</a:t>
            </a:r>
            <a:endParaRPr lang="es-ES" dirty="0"/>
          </a:p>
          <a:p>
            <a:r>
              <a:rPr lang="es-ES" dirty="0" err="1"/>
              <a:t>SEpE</a:t>
            </a:r>
            <a:r>
              <a:rPr lang="es-ES" dirty="0"/>
              <a:t>	Sureste por Este</a:t>
            </a:r>
          </a:p>
          <a:p>
            <a:r>
              <a:rPr lang="es-ES" dirty="0"/>
              <a:t>SE	Sureste</a:t>
            </a:r>
          </a:p>
          <a:p>
            <a:r>
              <a:rPr lang="es-ES" dirty="0" err="1"/>
              <a:t>SEpS</a:t>
            </a:r>
            <a:r>
              <a:rPr lang="es-ES" dirty="0"/>
              <a:t>	Sureste por Sur</a:t>
            </a:r>
          </a:p>
          <a:p>
            <a:r>
              <a:rPr lang="es-ES" dirty="0"/>
              <a:t>SSE	Sursureste</a:t>
            </a:r>
          </a:p>
          <a:p>
            <a:r>
              <a:rPr lang="es-ES" dirty="0" err="1"/>
              <a:t>SpE</a:t>
            </a:r>
            <a:r>
              <a:rPr lang="es-ES" dirty="0"/>
              <a:t>	Sur por Este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50911" y="3108285"/>
            <a:ext cx="33789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S	Sur</a:t>
            </a:r>
          </a:p>
          <a:p>
            <a:r>
              <a:rPr lang="es-ES" dirty="0" err="1"/>
              <a:t>SbO</a:t>
            </a:r>
            <a:r>
              <a:rPr lang="es-ES" dirty="0"/>
              <a:t>	Sur por Oeste</a:t>
            </a:r>
          </a:p>
          <a:p>
            <a:r>
              <a:rPr lang="es-ES" dirty="0"/>
              <a:t>SSO	Sursuroeste</a:t>
            </a:r>
          </a:p>
          <a:p>
            <a:r>
              <a:rPr lang="es-ES" dirty="0" err="1"/>
              <a:t>SObS</a:t>
            </a:r>
            <a:r>
              <a:rPr lang="es-ES" dirty="0"/>
              <a:t>	Suroeste por Sur</a:t>
            </a:r>
          </a:p>
          <a:p>
            <a:r>
              <a:rPr lang="es-ES" dirty="0"/>
              <a:t>SO	Suroeste</a:t>
            </a:r>
          </a:p>
          <a:p>
            <a:r>
              <a:rPr lang="es-ES" dirty="0" err="1"/>
              <a:t>SObO</a:t>
            </a:r>
            <a:r>
              <a:rPr lang="es-ES" dirty="0"/>
              <a:t>	Suroeste por Oeste</a:t>
            </a:r>
          </a:p>
          <a:p>
            <a:r>
              <a:rPr lang="es-ES" dirty="0"/>
              <a:t>OSO	</a:t>
            </a:r>
            <a:r>
              <a:rPr lang="es-ES" dirty="0" err="1"/>
              <a:t>Oestesuroeste</a:t>
            </a:r>
            <a:endParaRPr lang="es-ES" dirty="0"/>
          </a:p>
          <a:p>
            <a:r>
              <a:rPr lang="es-ES" dirty="0" err="1"/>
              <a:t>ObS</a:t>
            </a:r>
            <a:r>
              <a:rPr lang="es-ES" dirty="0"/>
              <a:t>	Oeste por Sur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3378925" y="3108285"/>
            <a:ext cx="31437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O	Oeste</a:t>
            </a:r>
          </a:p>
          <a:p>
            <a:r>
              <a:rPr lang="es-ES" dirty="0" err="1"/>
              <a:t>OpN</a:t>
            </a:r>
            <a:r>
              <a:rPr lang="es-ES" dirty="0"/>
              <a:t>	Oeste por Norte</a:t>
            </a:r>
          </a:p>
          <a:p>
            <a:r>
              <a:rPr lang="es-ES" dirty="0"/>
              <a:t>ONO	</a:t>
            </a:r>
            <a:r>
              <a:rPr lang="es-ES" dirty="0" err="1"/>
              <a:t>Oestenoroeste</a:t>
            </a:r>
            <a:endParaRPr lang="es-ES" dirty="0"/>
          </a:p>
          <a:p>
            <a:r>
              <a:rPr lang="es-ES" dirty="0" err="1"/>
              <a:t>NOpO</a:t>
            </a:r>
            <a:r>
              <a:rPr lang="es-ES" dirty="0"/>
              <a:t>	Noroeste por Oeste</a:t>
            </a:r>
          </a:p>
          <a:p>
            <a:r>
              <a:rPr lang="es-ES" dirty="0"/>
              <a:t>NO	Noroeste</a:t>
            </a:r>
          </a:p>
          <a:p>
            <a:r>
              <a:rPr lang="es-ES" dirty="0" err="1"/>
              <a:t>NOpN</a:t>
            </a:r>
            <a:r>
              <a:rPr lang="es-ES" dirty="0"/>
              <a:t>	Noroeste por Norte</a:t>
            </a:r>
          </a:p>
          <a:p>
            <a:r>
              <a:rPr lang="es-ES" dirty="0"/>
              <a:t>NNO	Nornoroeste</a:t>
            </a:r>
          </a:p>
          <a:p>
            <a:r>
              <a:rPr lang="es-ES" dirty="0" err="1"/>
              <a:t>NpO</a:t>
            </a:r>
            <a:r>
              <a:rPr lang="es-ES" dirty="0"/>
              <a:t>	Norte por Oeste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450911" y="745809"/>
            <a:ext cx="31631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N	Norte</a:t>
            </a:r>
          </a:p>
          <a:p>
            <a:r>
              <a:rPr lang="es-ES" dirty="0" err="1"/>
              <a:t>NpE</a:t>
            </a:r>
            <a:r>
              <a:rPr lang="es-ES" dirty="0"/>
              <a:t>	Norte por Este</a:t>
            </a:r>
          </a:p>
          <a:p>
            <a:r>
              <a:rPr lang="es-ES" dirty="0"/>
              <a:t>NNE	</a:t>
            </a:r>
            <a:r>
              <a:rPr lang="es-ES" dirty="0" err="1"/>
              <a:t>Nornoreste</a:t>
            </a:r>
            <a:endParaRPr lang="es-ES" dirty="0"/>
          </a:p>
          <a:p>
            <a:r>
              <a:rPr lang="es-ES" dirty="0" err="1"/>
              <a:t>NEpN</a:t>
            </a:r>
            <a:r>
              <a:rPr lang="es-ES" dirty="0"/>
              <a:t>	Noreste por Norte</a:t>
            </a:r>
          </a:p>
          <a:p>
            <a:r>
              <a:rPr lang="es-ES" dirty="0"/>
              <a:t>NE	Noreste</a:t>
            </a:r>
          </a:p>
          <a:p>
            <a:r>
              <a:rPr lang="es-ES" dirty="0" err="1"/>
              <a:t>NEpE</a:t>
            </a:r>
            <a:r>
              <a:rPr lang="es-ES" dirty="0"/>
              <a:t>	Noreste por Este</a:t>
            </a:r>
          </a:p>
          <a:p>
            <a:r>
              <a:rPr lang="es-ES" dirty="0"/>
              <a:t>ENE	</a:t>
            </a:r>
            <a:r>
              <a:rPr lang="es-ES" dirty="0" err="1"/>
              <a:t>Estenoreste</a:t>
            </a:r>
            <a:endParaRPr lang="es-ES" dirty="0"/>
          </a:p>
          <a:p>
            <a:r>
              <a:rPr lang="es-ES" dirty="0" err="1"/>
              <a:t>EpN</a:t>
            </a:r>
            <a:r>
              <a:rPr lang="es-ES" dirty="0"/>
              <a:t>	Este por Norte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06" y="743577"/>
            <a:ext cx="5513532" cy="551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368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727924" cy="858067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chemeClr val="accent5"/>
                </a:solidFill>
              </a:rPr>
              <a:t>¿Cómo distribuyo las comunidades autónomas?</a:t>
            </a: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116" y="1946456"/>
            <a:ext cx="571500" cy="381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917" y="1969588"/>
            <a:ext cx="571500" cy="381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5" y="1939925"/>
            <a:ext cx="571500" cy="3619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026" y="1952987"/>
            <a:ext cx="571500" cy="381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309" y="1952987"/>
            <a:ext cx="571500" cy="381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06" y="1930400"/>
            <a:ext cx="571500" cy="381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923" y="1946456"/>
            <a:ext cx="571500" cy="3810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110" y="3529964"/>
            <a:ext cx="571500" cy="381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894" y="2686231"/>
            <a:ext cx="571500" cy="381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5" y="2657656"/>
            <a:ext cx="571500" cy="4381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422" y="2689769"/>
            <a:ext cx="571500" cy="3810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917" y="3491320"/>
            <a:ext cx="571500" cy="3810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18" y="3552008"/>
            <a:ext cx="571500" cy="32385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46" y="3445056"/>
            <a:ext cx="571500" cy="3810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439" y="3523433"/>
            <a:ext cx="571500" cy="3810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86" y="3529964"/>
            <a:ext cx="571500" cy="3810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781" y="3533502"/>
            <a:ext cx="571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6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6995" y="141459"/>
            <a:ext cx="4471441" cy="688535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Menú de opciones (1)</a:t>
            </a:r>
            <a:br>
              <a:rPr lang="es-ES" dirty="0" smtClean="0"/>
            </a:br>
            <a:endParaRPr lang="es-ES" dirty="0"/>
          </a:p>
        </p:txBody>
      </p:sp>
      <p:sp>
        <p:nvSpPr>
          <p:cNvPr id="5" name="Flecha derecha 4"/>
          <p:cNvSpPr/>
          <p:nvPr/>
        </p:nvSpPr>
        <p:spPr>
          <a:xfrm>
            <a:off x="815926" y="703385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2" action="ppaction://hlinksldjump"/>
              </a:rPr>
              <a:t>1. Viajes, días semanales y comunidades autónomas</a:t>
            </a:r>
            <a:endParaRPr lang="es-ES" dirty="0"/>
          </a:p>
        </p:txBody>
      </p:sp>
      <p:sp>
        <p:nvSpPr>
          <p:cNvPr id="6" name="Flecha derecha 5"/>
          <p:cNvSpPr/>
          <p:nvPr/>
        </p:nvSpPr>
        <p:spPr>
          <a:xfrm>
            <a:off x="815926" y="1688123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3" action="ppaction://hlinksldjump"/>
              </a:rPr>
              <a:t>2. Número de visitas según destino</a:t>
            </a:r>
            <a:endParaRPr lang="es-ES" dirty="0"/>
          </a:p>
        </p:txBody>
      </p:sp>
      <p:sp>
        <p:nvSpPr>
          <p:cNvPr id="7" name="Flecha derecha 6"/>
          <p:cNvSpPr/>
          <p:nvPr/>
        </p:nvSpPr>
        <p:spPr>
          <a:xfrm>
            <a:off x="815926" y="2672861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4" action="ppaction://hlinksldjump"/>
              </a:rPr>
              <a:t>3. Gráfico en un año</a:t>
            </a:r>
            <a:endParaRPr lang="es-ES" dirty="0"/>
          </a:p>
        </p:txBody>
      </p:sp>
      <p:sp>
        <p:nvSpPr>
          <p:cNvPr id="8" name="Flecha derecha 7"/>
          <p:cNvSpPr/>
          <p:nvPr/>
        </p:nvSpPr>
        <p:spPr>
          <a:xfrm>
            <a:off x="815926" y="3657599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5" action="ppaction://hlinksldjump"/>
              </a:rPr>
              <a:t>4. Destinos favoritos</a:t>
            </a:r>
            <a:endParaRPr lang="es-ES" dirty="0"/>
          </a:p>
        </p:txBody>
      </p:sp>
      <p:sp>
        <p:nvSpPr>
          <p:cNvPr id="9" name="Flecha derecha 8"/>
          <p:cNvSpPr/>
          <p:nvPr/>
        </p:nvSpPr>
        <p:spPr>
          <a:xfrm>
            <a:off x="815926" y="4642337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6" action="ppaction://hlinksldjump"/>
              </a:rPr>
              <a:t>5. 50 provincias</a:t>
            </a:r>
            <a:endParaRPr lang="es-ES" dirty="0"/>
          </a:p>
        </p:txBody>
      </p:sp>
      <p:sp>
        <p:nvSpPr>
          <p:cNvPr id="11" name="Flecha derecha 10"/>
          <p:cNvSpPr/>
          <p:nvPr/>
        </p:nvSpPr>
        <p:spPr>
          <a:xfrm>
            <a:off x="815926" y="5598939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 smtClean="0">
                <a:hlinkClick r:id="rId7" action="ppaction://hlinksldjump"/>
              </a:rPr>
              <a:t>6. Descuentos especiales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6713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6706" y="243840"/>
            <a:ext cx="8596668" cy="631371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Mi imagen favorita en una agencia de viajes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27" y="875211"/>
            <a:ext cx="5574767" cy="5644451"/>
          </a:xfrm>
        </p:spPr>
      </p:pic>
    </p:spTree>
    <p:extLst>
      <p:ext uri="{BB962C8B-B14F-4D97-AF65-F5344CB8AC3E}">
        <p14:creationId xmlns:p14="http://schemas.microsoft.com/office/powerpoint/2010/main" val="3967132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300110"/>
            <a:ext cx="4471179" cy="600222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14 OPCIONES</a:t>
            </a:r>
            <a:endParaRPr lang="es-ES" dirty="0"/>
          </a:p>
        </p:txBody>
      </p:sp>
      <p:sp>
        <p:nvSpPr>
          <p:cNvPr id="4" name="Flecha derecha 3"/>
          <p:cNvSpPr/>
          <p:nvPr/>
        </p:nvSpPr>
        <p:spPr>
          <a:xfrm>
            <a:off x="677334" y="1519310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Flecha derecha 4"/>
          <p:cNvSpPr/>
          <p:nvPr/>
        </p:nvSpPr>
        <p:spPr>
          <a:xfrm>
            <a:off x="677334" y="2124221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6" name="Flecha derecha 5"/>
          <p:cNvSpPr/>
          <p:nvPr/>
        </p:nvSpPr>
        <p:spPr>
          <a:xfrm>
            <a:off x="677334" y="2729132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7" name="Flecha derecha 6"/>
          <p:cNvSpPr/>
          <p:nvPr/>
        </p:nvSpPr>
        <p:spPr>
          <a:xfrm>
            <a:off x="677333" y="333404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8" name="Flecha derecha 7"/>
          <p:cNvSpPr/>
          <p:nvPr/>
        </p:nvSpPr>
        <p:spPr>
          <a:xfrm>
            <a:off x="677332" y="391785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sp>
        <p:nvSpPr>
          <p:cNvPr id="9" name="Flecha derecha 8"/>
          <p:cNvSpPr/>
          <p:nvPr/>
        </p:nvSpPr>
        <p:spPr>
          <a:xfrm>
            <a:off x="677332" y="450166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10" name="Flecha derecha 9"/>
          <p:cNvSpPr/>
          <p:nvPr/>
        </p:nvSpPr>
        <p:spPr>
          <a:xfrm>
            <a:off x="677332" y="508547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7</a:t>
            </a:r>
            <a:endParaRPr lang="es-ES" dirty="0"/>
          </a:p>
        </p:txBody>
      </p:sp>
      <p:sp>
        <p:nvSpPr>
          <p:cNvPr id="11" name="Flecha derecha 10"/>
          <p:cNvSpPr/>
          <p:nvPr/>
        </p:nvSpPr>
        <p:spPr>
          <a:xfrm>
            <a:off x="5148515" y="1519310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12" name="Flecha derecha 11"/>
          <p:cNvSpPr/>
          <p:nvPr/>
        </p:nvSpPr>
        <p:spPr>
          <a:xfrm>
            <a:off x="5148515" y="2124221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13" name="Flecha derecha 12"/>
          <p:cNvSpPr/>
          <p:nvPr/>
        </p:nvSpPr>
        <p:spPr>
          <a:xfrm>
            <a:off x="5148515" y="2729132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10</a:t>
            </a:r>
            <a:endParaRPr lang="es-ES" dirty="0"/>
          </a:p>
        </p:txBody>
      </p:sp>
      <p:sp>
        <p:nvSpPr>
          <p:cNvPr id="14" name="Flecha derecha 13"/>
          <p:cNvSpPr/>
          <p:nvPr/>
        </p:nvSpPr>
        <p:spPr>
          <a:xfrm>
            <a:off x="5148514" y="333404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11</a:t>
            </a:r>
            <a:endParaRPr lang="es-ES" dirty="0"/>
          </a:p>
        </p:txBody>
      </p:sp>
      <p:sp>
        <p:nvSpPr>
          <p:cNvPr id="15" name="Flecha derecha 14"/>
          <p:cNvSpPr/>
          <p:nvPr/>
        </p:nvSpPr>
        <p:spPr>
          <a:xfrm>
            <a:off x="5148513" y="391785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12</a:t>
            </a:r>
            <a:endParaRPr lang="es-ES" dirty="0"/>
          </a:p>
        </p:txBody>
      </p:sp>
      <p:sp>
        <p:nvSpPr>
          <p:cNvPr id="16" name="Flecha derecha 15"/>
          <p:cNvSpPr/>
          <p:nvPr/>
        </p:nvSpPr>
        <p:spPr>
          <a:xfrm>
            <a:off x="5148513" y="450166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13</a:t>
            </a:r>
            <a:endParaRPr lang="es-ES" dirty="0"/>
          </a:p>
        </p:txBody>
      </p:sp>
      <p:sp>
        <p:nvSpPr>
          <p:cNvPr id="17" name="Flecha derecha 16"/>
          <p:cNvSpPr/>
          <p:nvPr/>
        </p:nvSpPr>
        <p:spPr>
          <a:xfrm>
            <a:off x="5148513" y="508547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14</a:t>
            </a:r>
            <a:endParaRPr lang="es-ES" dirty="0"/>
          </a:p>
        </p:txBody>
      </p:sp>
      <p:sp>
        <p:nvSpPr>
          <p:cNvPr id="18" name="Marcador de contenido 2"/>
          <p:cNvSpPr>
            <a:spLocks noGrp="1"/>
          </p:cNvSpPr>
          <p:nvPr>
            <p:ph idx="1"/>
          </p:nvPr>
        </p:nvSpPr>
        <p:spPr>
          <a:xfrm>
            <a:off x="5981698" y="1081723"/>
            <a:ext cx="2262816" cy="346150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HAY 14 OPCIONES</a:t>
            </a:r>
            <a:endParaRPr lang="es-ES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2" y="1065073"/>
            <a:ext cx="571500" cy="3619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44" y="1055548"/>
            <a:ext cx="571500" cy="381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95" y="1055548"/>
            <a:ext cx="571500" cy="3810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32" y="1068609"/>
            <a:ext cx="571500" cy="381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86" y="1075163"/>
            <a:ext cx="571500" cy="38100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8" y="1075163"/>
            <a:ext cx="571500" cy="381000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869" y="1075163"/>
            <a:ext cx="571500" cy="38100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2" y="5845974"/>
            <a:ext cx="571500" cy="361950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44" y="5836449"/>
            <a:ext cx="571500" cy="381000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95" y="5836449"/>
            <a:ext cx="571500" cy="381000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32" y="5849510"/>
            <a:ext cx="571500" cy="381000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86" y="5856064"/>
            <a:ext cx="571500" cy="38100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8" y="5856064"/>
            <a:ext cx="571500" cy="381000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869" y="5856064"/>
            <a:ext cx="571500" cy="381000"/>
          </a:xfrm>
          <a:prstGeom prst="rect">
            <a:avLst/>
          </a:prstGeom>
        </p:spPr>
      </p:pic>
      <p:sp>
        <p:nvSpPr>
          <p:cNvPr id="35" name="Marcador de contenido 2"/>
          <p:cNvSpPr txBox="1">
            <a:spLocks/>
          </p:cNvSpPr>
          <p:nvPr/>
        </p:nvSpPr>
        <p:spPr>
          <a:xfrm>
            <a:off x="6133514" y="5861774"/>
            <a:ext cx="2262816" cy="346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mtClean="0"/>
              <a:t>HAY 14 OPCIONES</a:t>
            </a:r>
            <a:endParaRPr lang="es-ES" dirty="0"/>
          </a:p>
        </p:txBody>
      </p:sp>
      <p:pic>
        <p:nvPicPr>
          <p:cNvPr id="36" name="Imagen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474" y="1640790"/>
            <a:ext cx="571500" cy="361950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2236176"/>
            <a:ext cx="571500" cy="381000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2799275"/>
            <a:ext cx="571500" cy="381000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3410147"/>
            <a:ext cx="571500" cy="381000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3998011"/>
            <a:ext cx="571500" cy="381000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5197428"/>
            <a:ext cx="571500" cy="381000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4585875"/>
            <a:ext cx="571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73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300110"/>
            <a:ext cx="4471179" cy="600222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14 AGENCIAS DE VIAJES</a:t>
            </a:r>
            <a:endParaRPr lang="es-ES" dirty="0"/>
          </a:p>
        </p:txBody>
      </p:sp>
      <p:sp>
        <p:nvSpPr>
          <p:cNvPr id="4" name="Flecha derecha 3"/>
          <p:cNvSpPr/>
          <p:nvPr/>
        </p:nvSpPr>
        <p:spPr>
          <a:xfrm>
            <a:off x="677334" y="1519310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Flecha derecha 4"/>
          <p:cNvSpPr/>
          <p:nvPr/>
        </p:nvSpPr>
        <p:spPr>
          <a:xfrm>
            <a:off x="677334" y="2124221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6" name="Flecha derecha 5"/>
          <p:cNvSpPr/>
          <p:nvPr/>
        </p:nvSpPr>
        <p:spPr>
          <a:xfrm>
            <a:off x="677334" y="2729132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7" name="Flecha derecha 6"/>
          <p:cNvSpPr/>
          <p:nvPr/>
        </p:nvSpPr>
        <p:spPr>
          <a:xfrm>
            <a:off x="677333" y="333404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8" name="Flecha derecha 7"/>
          <p:cNvSpPr/>
          <p:nvPr/>
        </p:nvSpPr>
        <p:spPr>
          <a:xfrm>
            <a:off x="677332" y="391785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sp>
        <p:nvSpPr>
          <p:cNvPr id="9" name="Flecha derecha 8"/>
          <p:cNvSpPr/>
          <p:nvPr/>
        </p:nvSpPr>
        <p:spPr>
          <a:xfrm>
            <a:off x="677332" y="450166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10" name="Flecha derecha 9"/>
          <p:cNvSpPr/>
          <p:nvPr/>
        </p:nvSpPr>
        <p:spPr>
          <a:xfrm>
            <a:off x="677332" y="508547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7</a:t>
            </a:r>
            <a:endParaRPr lang="es-ES" dirty="0"/>
          </a:p>
        </p:txBody>
      </p:sp>
      <p:sp>
        <p:nvSpPr>
          <p:cNvPr id="11" name="Flecha derecha 10"/>
          <p:cNvSpPr/>
          <p:nvPr/>
        </p:nvSpPr>
        <p:spPr>
          <a:xfrm>
            <a:off x="5148515" y="1519310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12" name="Flecha derecha 11"/>
          <p:cNvSpPr/>
          <p:nvPr/>
        </p:nvSpPr>
        <p:spPr>
          <a:xfrm>
            <a:off x="5148515" y="2124221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13" name="Flecha derecha 12"/>
          <p:cNvSpPr/>
          <p:nvPr/>
        </p:nvSpPr>
        <p:spPr>
          <a:xfrm>
            <a:off x="5148515" y="2729132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10</a:t>
            </a:r>
            <a:endParaRPr lang="es-ES" dirty="0"/>
          </a:p>
        </p:txBody>
      </p:sp>
      <p:sp>
        <p:nvSpPr>
          <p:cNvPr id="14" name="Flecha derecha 13"/>
          <p:cNvSpPr/>
          <p:nvPr/>
        </p:nvSpPr>
        <p:spPr>
          <a:xfrm>
            <a:off x="5148514" y="333404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11</a:t>
            </a:r>
            <a:endParaRPr lang="es-ES" dirty="0"/>
          </a:p>
        </p:txBody>
      </p:sp>
      <p:sp>
        <p:nvSpPr>
          <p:cNvPr id="15" name="Flecha derecha 14"/>
          <p:cNvSpPr/>
          <p:nvPr/>
        </p:nvSpPr>
        <p:spPr>
          <a:xfrm>
            <a:off x="5148513" y="391785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12</a:t>
            </a:r>
            <a:endParaRPr lang="es-ES" dirty="0"/>
          </a:p>
        </p:txBody>
      </p:sp>
      <p:sp>
        <p:nvSpPr>
          <p:cNvPr id="16" name="Flecha derecha 15"/>
          <p:cNvSpPr/>
          <p:nvPr/>
        </p:nvSpPr>
        <p:spPr>
          <a:xfrm>
            <a:off x="5148513" y="450166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13</a:t>
            </a:r>
            <a:endParaRPr lang="es-ES" dirty="0"/>
          </a:p>
        </p:txBody>
      </p:sp>
      <p:sp>
        <p:nvSpPr>
          <p:cNvPr id="17" name="Flecha derecha 16"/>
          <p:cNvSpPr/>
          <p:nvPr/>
        </p:nvSpPr>
        <p:spPr>
          <a:xfrm>
            <a:off x="5148513" y="508547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14</a:t>
            </a:r>
            <a:endParaRPr lang="es-ES" dirty="0"/>
          </a:p>
        </p:txBody>
      </p:sp>
      <p:sp>
        <p:nvSpPr>
          <p:cNvPr id="18" name="Marcador de contenido 2"/>
          <p:cNvSpPr>
            <a:spLocks noGrp="1"/>
          </p:cNvSpPr>
          <p:nvPr>
            <p:ph idx="1"/>
          </p:nvPr>
        </p:nvSpPr>
        <p:spPr>
          <a:xfrm>
            <a:off x="5981698" y="1081723"/>
            <a:ext cx="3319056" cy="345300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HAY 14 AGENCIAS DE VIAJES</a:t>
            </a:r>
            <a:endParaRPr lang="es-ES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2" y="1065073"/>
            <a:ext cx="571500" cy="3619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44" y="1055548"/>
            <a:ext cx="571500" cy="381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95" y="1055548"/>
            <a:ext cx="571500" cy="3810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32" y="1068609"/>
            <a:ext cx="571500" cy="381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86" y="1075163"/>
            <a:ext cx="571500" cy="38100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8" y="1075163"/>
            <a:ext cx="571500" cy="381000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869" y="1075163"/>
            <a:ext cx="571500" cy="38100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2" y="5845974"/>
            <a:ext cx="571500" cy="361950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44" y="5836449"/>
            <a:ext cx="571500" cy="381000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95" y="5836449"/>
            <a:ext cx="571500" cy="381000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32" y="5849510"/>
            <a:ext cx="571500" cy="381000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86" y="5856064"/>
            <a:ext cx="571500" cy="38100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8" y="5856064"/>
            <a:ext cx="571500" cy="381000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869" y="5856064"/>
            <a:ext cx="571500" cy="381000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474" y="1640790"/>
            <a:ext cx="571500" cy="361950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2236176"/>
            <a:ext cx="571500" cy="381000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2799275"/>
            <a:ext cx="571500" cy="381000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3410147"/>
            <a:ext cx="571500" cy="381000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3998011"/>
            <a:ext cx="571500" cy="381000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5197428"/>
            <a:ext cx="571500" cy="381000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4585875"/>
            <a:ext cx="571500" cy="381000"/>
          </a:xfrm>
          <a:prstGeom prst="rect">
            <a:avLst/>
          </a:prstGeom>
        </p:spPr>
      </p:pic>
      <p:sp>
        <p:nvSpPr>
          <p:cNvPr id="43" name="Marcador de contenido 2"/>
          <p:cNvSpPr txBox="1">
            <a:spLocks/>
          </p:cNvSpPr>
          <p:nvPr/>
        </p:nvSpPr>
        <p:spPr>
          <a:xfrm>
            <a:off x="5981698" y="5907793"/>
            <a:ext cx="3319056" cy="345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HAY 14 AGENCIAS DE VIAJES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2574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300110"/>
            <a:ext cx="4471179" cy="600222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14 OPCIONES</a:t>
            </a:r>
            <a:endParaRPr lang="es-ES" dirty="0"/>
          </a:p>
        </p:txBody>
      </p:sp>
      <p:sp>
        <p:nvSpPr>
          <p:cNvPr id="4" name="Flecha derecha 3"/>
          <p:cNvSpPr/>
          <p:nvPr/>
        </p:nvSpPr>
        <p:spPr>
          <a:xfrm>
            <a:off x="677334" y="1519310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Flecha derecha 4"/>
          <p:cNvSpPr/>
          <p:nvPr/>
        </p:nvSpPr>
        <p:spPr>
          <a:xfrm>
            <a:off x="677334" y="2124221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6" name="Flecha derecha 5"/>
          <p:cNvSpPr/>
          <p:nvPr/>
        </p:nvSpPr>
        <p:spPr>
          <a:xfrm>
            <a:off x="677334" y="2729132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7" name="Flecha derecha 6"/>
          <p:cNvSpPr/>
          <p:nvPr/>
        </p:nvSpPr>
        <p:spPr>
          <a:xfrm>
            <a:off x="677333" y="333404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8" name="Flecha derecha 7"/>
          <p:cNvSpPr/>
          <p:nvPr/>
        </p:nvSpPr>
        <p:spPr>
          <a:xfrm>
            <a:off x="677332" y="391785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sp>
        <p:nvSpPr>
          <p:cNvPr id="9" name="Flecha derecha 8"/>
          <p:cNvSpPr/>
          <p:nvPr/>
        </p:nvSpPr>
        <p:spPr>
          <a:xfrm>
            <a:off x="677332" y="450166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10" name="Flecha derecha 9"/>
          <p:cNvSpPr/>
          <p:nvPr/>
        </p:nvSpPr>
        <p:spPr>
          <a:xfrm>
            <a:off x="677332" y="508547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7</a:t>
            </a:r>
            <a:endParaRPr lang="es-ES" dirty="0"/>
          </a:p>
        </p:txBody>
      </p:sp>
      <p:sp>
        <p:nvSpPr>
          <p:cNvPr id="11" name="Flecha derecha 10"/>
          <p:cNvSpPr/>
          <p:nvPr/>
        </p:nvSpPr>
        <p:spPr>
          <a:xfrm>
            <a:off x="5148515" y="1519310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12" name="Flecha derecha 11"/>
          <p:cNvSpPr/>
          <p:nvPr/>
        </p:nvSpPr>
        <p:spPr>
          <a:xfrm>
            <a:off x="5148515" y="2124221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13" name="Flecha derecha 12"/>
          <p:cNvSpPr/>
          <p:nvPr/>
        </p:nvSpPr>
        <p:spPr>
          <a:xfrm>
            <a:off x="5148515" y="2729132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10</a:t>
            </a:r>
            <a:endParaRPr lang="es-ES" dirty="0"/>
          </a:p>
        </p:txBody>
      </p:sp>
      <p:sp>
        <p:nvSpPr>
          <p:cNvPr id="14" name="Flecha derecha 13"/>
          <p:cNvSpPr/>
          <p:nvPr/>
        </p:nvSpPr>
        <p:spPr>
          <a:xfrm>
            <a:off x="5148514" y="333404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11</a:t>
            </a:r>
            <a:endParaRPr lang="es-ES" dirty="0"/>
          </a:p>
        </p:txBody>
      </p:sp>
      <p:sp>
        <p:nvSpPr>
          <p:cNvPr id="15" name="Flecha derecha 14"/>
          <p:cNvSpPr/>
          <p:nvPr/>
        </p:nvSpPr>
        <p:spPr>
          <a:xfrm>
            <a:off x="5148513" y="391785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12</a:t>
            </a:r>
            <a:endParaRPr lang="es-ES" dirty="0"/>
          </a:p>
        </p:txBody>
      </p:sp>
      <p:sp>
        <p:nvSpPr>
          <p:cNvPr id="16" name="Flecha derecha 15"/>
          <p:cNvSpPr/>
          <p:nvPr/>
        </p:nvSpPr>
        <p:spPr>
          <a:xfrm>
            <a:off x="5148513" y="450166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13</a:t>
            </a:r>
            <a:endParaRPr lang="es-ES" dirty="0"/>
          </a:p>
        </p:txBody>
      </p:sp>
      <p:sp>
        <p:nvSpPr>
          <p:cNvPr id="17" name="Flecha derecha 16"/>
          <p:cNvSpPr/>
          <p:nvPr/>
        </p:nvSpPr>
        <p:spPr>
          <a:xfrm>
            <a:off x="5148513" y="508547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14</a:t>
            </a:r>
            <a:endParaRPr lang="es-ES" dirty="0"/>
          </a:p>
        </p:txBody>
      </p:sp>
      <p:sp>
        <p:nvSpPr>
          <p:cNvPr id="18" name="Marcador de contenido 2"/>
          <p:cNvSpPr>
            <a:spLocks noGrp="1"/>
          </p:cNvSpPr>
          <p:nvPr>
            <p:ph idx="1"/>
          </p:nvPr>
        </p:nvSpPr>
        <p:spPr>
          <a:xfrm>
            <a:off x="5981698" y="1081723"/>
            <a:ext cx="2262816" cy="346150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HAY 14 OPCIONES</a:t>
            </a:r>
            <a:endParaRPr lang="es-ES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2" y="1065073"/>
            <a:ext cx="571500" cy="3619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44" y="1055548"/>
            <a:ext cx="571500" cy="381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95" y="1055548"/>
            <a:ext cx="571500" cy="3810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32" y="1068609"/>
            <a:ext cx="571500" cy="381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86" y="1075163"/>
            <a:ext cx="571500" cy="38100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8" y="1075163"/>
            <a:ext cx="571500" cy="381000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869" y="1075163"/>
            <a:ext cx="571500" cy="38100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2" y="5845974"/>
            <a:ext cx="571500" cy="361950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44" y="5836449"/>
            <a:ext cx="571500" cy="381000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95" y="5836449"/>
            <a:ext cx="571500" cy="381000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32" y="5849510"/>
            <a:ext cx="571500" cy="381000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86" y="5856064"/>
            <a:ext cx="571500" cy="38100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8" y="5856064"/>
            <a:ext cx="571500" cy="381000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869" y="5856064"/>
            <a:ext cx="571500" cy="381000"/>
          </a:xfrm>
          <a:prstGeom prst="rect">
            <a:avLst/>
          </a:prstGeom>
        </p:spPr>
      </p:pic>
      <p:sp>
        <p:nvSpPr>
          <p:cNvPr id="35" name="Marcador de contenido 2"/>
          <p:cNvSpPr txBox="1">
            <a:spLocks/>
          </p:cNvSpPr>
          <p:nvPr/>
        </p:nvSpPr>
        <p:spPr>
          <a:xfrm>
            <a:off x="6133514" y="5861774"/>
            <a:ext cx="2262816" cy="346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mtClean="0"/>
              <a:t>HAY 14 OPCIONES</a:t>
            </a:r>
            <a:endParaRPr lang="es-ES" dirty="0"/>
          </a:p>
        </p:txBody>
      </p:sp>
      <p:pic>
        <p:nvPicPr>
          <p:cNvPr id="36" name="Imagen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474" y="1640790"/>
            <a:ext cx="571500" cy="361950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2236176"/>
            <a:ext cx="571500" cy="381000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2799275"/>
            <a:ext cx="571500" cy="381000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3410147"/>
            <a:ext cx="571500" cy="381000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3998011"/>
            <a:ext cx="571500" cy="381000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5197428"/>
            <a:ext cx="571500" cy="381000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4585875"/>
            <a:ext cx="571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46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300110"/>
            <a:ext cx="4471179" cy="600222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14 AGENCIAS DE VIAJES</a:t>
            </a:r>
            <a:endParaRPr lang="es-ES" dirty="0"/>
          </a:p>
        </p:txBody>
      </p:sp>
      <p:sp>
        <p:nvSpPr>
          <p:cNvPr id="4" name="Flecha derecha 3"/>
          <p:cNvSpPr/>
          <p:nvPr/>
        </p:nvSpPr>
        <p:spPr>
          <a:xfrm>
            <a:off x="677334" y="1519310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Flecha derecha 4"/>
          <p:cNvSpPr/>
          <p:nvPr/>
        </p:nvSpPr>
        <p:spPr>
          <a:xfrm>
            <a:off x="677334" y="2124221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6" name="Flecha derecha 5"/>
          <p:cNvSpPr/>
          <p:nvPr/>
        </p:nvSpPr>
        <p:spPr>
          <a:xfrm>
            <a:off x="677334" y="2729132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7" name="Flecha derecha 6"/>
          <p:cNvSpPr/>
          <p:nvPr/>
        </p:nvSpPr>
        <p:spPr>
          <a:xfrm>
            <a:off x="677333" y="333404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8" name="Flecha derecha 7"/>
          <p:cNvSpPr/>
          <p:nvPr/>
        </p:nvSpPr>
        <p:spPr>
          <a:xfrm>
            <a:off x="677332" y="391785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sp>
        <p:nvSpPr>
          <p:cNvPr id="9" name="Flecha derecha 8"/>
          <p:cNvSpPr/>
          <p:nvPr/>
        </p:nvSpPr>
        <p:spPr>
          <a:xfrm>
            <a:off x="677332" y="450166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10" name="Flecha derecha 9"/>
          <p:cNvSpPr/>
          <p:nvPr/>
        </p:nvSpPr>
        <p:spPr>
          <a:xfrm>
            <a:off x="677332" y="508547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7</a:t>
            </a:r>
            <a:endParaRPr lang="es-ES" dirty="0"/>
          </a:p>
        </p:txBody>
      </p:sp>
      <p:sp>
        <p:nvSpPr>
          <p:cNvPr id="11" name="Flecha derecha 10"/>
          <p:cNvSpPr/>
          <p:nvPr/>
        </p:nvSpPr>
        <p:spPr>
          <a:xfrm>
            <a:off x="5148515" y="1519310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12" name="Flecha derecha 11"/>
          <p:cNvSpPr/>
          <p:nvPr/>
        </p:nvSpPr>
        <p:spPr>
          <a:xfrm>
            <a:off x="5148515" y="2124221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13" name="Flecha derecha 12"/>
          <p:cNvSpPr/>
          <p:nvPr/>
        </p:nvSpPr>
        <p:spPr>
          <a:xfrm>
            <a:off x="5148515" y="2729132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10</a:t>
            </a:r>
            <a:endParaRPr lang="es-ES" dirty="0"/>
          </a:p>
        </p:txBody>
      </p:sp>
      <p:sp>
        <p:nvSpPr>
          <p:cNvPr id="14" name="Flecha derecha 13"/>
          <p:cNvSpPr/>
          <p:nvPr/>
        </p:nvSpPr>
        <p:spPr>
          <a:xfrm>
            <a:off x="5148514" y="333404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11</a:t>
            </a:r>
            <a:endParaRPr lang="es-ES" dirty="0"/>
          </a:p>
        </p:txBody>
      </p:sp>
      <p:sp>
        <p:nvSpPr>
          <p:cNvPr id="15" name="Flecha derecha 14"/>
          <p:cNvSpPr/>
          <p:nvPr/>
        </p:nvSpPr>
        <p:spPr>
          <a:xfrm>
            <a:off x="5148513" y="391785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12</a:t>
            </a:r>
            <a:endParaRPr lang="es-ES" dirty="0"/>
          </a:p>
        </p:txBody>
      </p:sp>
      <p:sp>
        <p:nvSpPr>
          <p:cNvPr id="16" name="Flecha derecha 15"/>
          <p:cNvSpPr/>
          <p:nvPr/>
        </p:nvSpPr>
        <p:spPr>
          <a:xfrm>
            <a:off x="5148513" y="450166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13</a:t>
            </a:r>
            <a:endParaRPr lang="es-ES" dirty="0"/>
          </a:p>
        </p:txBody>
      </p:sp>
      <p:sp>
        <p:nvSpPr>
          <p:cNvPr id="17" name="Flecha derecha 16"/>
          <p:cNvSpPr/>
          <p:nvPr/>
        </p:nvSpPr>
        <p:spPr>
          <a:xfrm>
            <a:off x="5148513" y="5085473"/>
            <a:ext cx="4288561" cy="60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14</a:t>
            </a:r>
            <a:endParaRPr lang="es-ES" dirty="0"/>
          </a:p>
        </p:txBody>
      </p:sp>
      <p:sp>
        <p:nvSpPr>
          <p:cNvPr id="18" name="Marcador de contenido 2"/>
          <p:cNvSpPr>
            <a:spLocks noGrp="1"/>
          </p:cNvSpPr>
          <p:nvPr>
            <p:ph idx="1"/>
          </p:nvPr>
        </p:nvSpPr>
        <p:spPr>
          <a:xfrm>
            <a:off x="5981698" y="1081723"/>
            <a:ext cx="3319056" cy="345300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HAY 14 AGENCIAS DE VIAJES</a:t>
            </a:r>
            <a:endParaRPr lang="es-ES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2" y="1065073"/>
            <a:ext cx="571500" cy="3619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44" y="1055548"/>
            <a:ext cx="571500" cy="381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95" y="1055548"/>
            <a:ext cx="571500" cy="3810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32" y="1068609"/>
            <a:ext cx="571500" cy="381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86" y="1075163"/>
            <a:ext cx="571500" cy="38100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8" y="1075163"/>
            <a:ext cx="571500" cy="381000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869" y="1075163"/>
            <a:ext cx="571500" cy="38100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2" y="5845974"/>
            <a:ext cx="571500" cy="361950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44" y="5836449"/>
            <a:ext cx="571500" cy="381000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95" y="5836449"/>
            <a:ext cx="571500" cy="381000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32" y="5849510"/>
            <a:ext cx="571500" cy="381000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86" y="5856064"/>
            <a:ext cx="571500" cy="38100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8" y="5856064"/>
            <a:ext cx="571500" cy="381000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869" y="5856064"/>
            <a:ext cx="571500" cy="381000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474" y="1640790"/>
            <a:ext cx="571500" cy="361950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2236176"/>
            <a:ext cx="571500" cy="381000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2799275"/>
            <a:ext cx="571500" cy="381000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3410147"/>
            <a:ext cx="571500" cy="381000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3998011"/>
            <a:ext cx="571500" cy="381000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5197428"/>
            <a:ext cx="571500" cy="381000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6" y="4585875"/>
            <a:ext cx="571500" cy="381000"/>
          </a:xfrm>
          <a:prstGeom prst="rect">
            <a:avLst/>
          </a:prstGeom>
        </p:spPr>
      </p:pic>
      <p:sp>
        <p:nvSpPr>
          <p:cNvPr id="43" name="Marcador de contenido 2"/>
          <p:cNvSpPr txBox="1">
            <a:spLocks/>
          </p:cNvSpPr>
          <p:nvPr/>
        </p:nvSpPr>
        <p:spPr>
          <a:xfrm>
            <a:off x="5981698" y="5907793"/>
            <a:ext cx="3319056" cy="345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HAY 14 AGENCIAS DE VIAJES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06578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573" y="1040674"/>
            <a:ext cx="10974735" cy="3100252"/>
          </a:xfrm>
        </p:spPr>
        <p:txBody>
          <a:bodyPr>
            <a:noAutofit/>
          </a:bodyPr>
          <a:lstStyle/>
          <a:p>
            <a:r>
              <a:rPr lang="es-ES" sz="19800" dirty="0" smtClean="0">
                <a:solidFill>
                  <a:schemeClr val="accent5"/>
                </a:solidFill>
              </a:rPr>
              <a:t>SE ACABÓ</a:t>
            </a:r>
            <a:endParaRPr lang="es-ES" sz="19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220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5948" y="202004"/>
            <a:ext cx="2035629" cy="737099"/>
          </a:xfrm>
        </p:spPr>
        <p:txBody>
          <a:bodyPr/>
          <a:lstStyle/>
          <a:p>
            <a:r>
              <a:rPr lang="es-ES" dirty="0" smtClean="0"/>
              <a:t>VIAJES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785948" y="939103"/>
            <a:ext cx="1931126" cy="2671777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Madrid</a:t>
            </a:r>
          </a:p>
          <a:p>
            <a:r>
              <a:rPr lang="es-ES" dirty="0" smtClean="0"/>
              <a:t>Sevilla</a:t>
            </a:r>
          </a:p>
          <a:p>
            <a:r>
              <a:rPr lang="es-ES" dirty="0" smtClean="0"/>
              <a:t>Valencia</a:t>
            </a:r>
          </a:p>
          <a:p>
            <a:r>
              <a:rPr lang="es-ES" dirty="0" smtClean="0"/>
              <a:t>Toledo</a:t>
            </a:r>
          </a:p>
          <a:p>
            <a:r>
              <a:rPr lang="es-ES" dirty="0" smtClean="0"/>
              <a:t>Zaragoza</a:t>
            </a:r>
          </a:p>
          <a:p>
            <a:r>
              <a:rPr lang="es-ES" dirty="0" smtClean="0"/>
              <a:t>Murcia</a:t>
            </a:r>
          </a:p>
          <a:p>
            <a:r>
              <a:rPr lang="es-ES" dirty="0" smtClean="0"/>
              <a:t>Badajoz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873828" y="1370311"/>
            <a:ext cx="2122714" cy="2604308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LUNES</a:t>
            </a:r>
          </a:p>
          <a:p>
            <a:r>
              <a:rPr lang="es-ES" dirty="0" smtClean="0"/>
              <a:t>MARTES</a:t>
            </a:r>
          </a:p>
          <a:p>
            <a:r>
              <a:rPr lang="es-ES" dirty="0" smtClean="0"/>
              <a:t>MIÉRCOLES</a:t>
            </a:r>
          </a:p>
          <a:p>
            <a:r>
              <a:rPr lang="es-ES" dirty="0" smtClean="0"/>
              <a:t>JUEVES</a:t>
            </a:r>
          </a:p>
          <a:p>
            <a:r>
              <a:rPr lang="es-ES" dirty="0" smtClean="0"/>
              <a:t>VIERNES</a:t>
            </a:r>
          </a:p>
          <a:p>
            <a:r>
              <a:rPr lang="es-ES" dirty="0" smtClean="0"/>
              <a:t>SÁBADO</a:t>
            </a:r>
          </a:p>
          <a:p>
            <a:r>
              <a:rPr lang="es-ES" dirty="0" smtClean="0"/>
              <a:t>DOMINGO</a:t>
            </a:r>
            <a:endParaRPr lang="es-ES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955472" y="202004"/>
            <a:ext cx="19158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smtClean="0">
                <a:solidFill>
                  <a:schemeClr val="accent1"/>
                </a:solidFill>
              </a:rPr>
              <a:t>DIAS</a:t>
            </a:r>
          </a:p>
          <a:p>
            <a:r>
              <a:rPr lang="es-ES" sz="3600" dirty="0" smtClean="0">
                <a:solidFill>
                  <a:schemeClr val="accent1"/>
                </a:solidFill>
              </a:rPr>
              <a:t>SEMANA</a:t>
            </a:r>
            <a:endParaRPr lang="es-ES" sz="3600" dirty="0">
              <a:solidFill>
                <a:schemeClr val="accent1"/>
              </a:solidFill>
            </a:endParaRPr>
          </a:p>
        </p:txBody>
      </p:sp>
      <p:sp>
        <p:nvSpPr>
          <p:cNvPr id="6" name="Marcador de contenido 3"/>
          <p:cNvSpPr txBox="1">
            <a:spLocks/>
          </p:cNvSpPr>
          <p:nvPr/>
        </p:nvSpPr>
        <p:spPr>
          <a:xfrm>
            <a:off x="5238206" y="1897471"/>
            <a:ext cx="6087290" cy="35562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TELEMADRID (COMUNIDAD DE MADRID)</a:t>
            </a:r>
          </a:p>
          <a:p>
            <a:r>
              <a:rPr lang="es-ES" dirty="0" smtClean="0"/>
              <a:t>CANAL SUR (ANDALUCIA)</a:t>
            </a:r>
          </a:p>
          <a:p>
            <a:r>
              <a:rPr lang="es-ES" dirty="0" smtClean="0"/>
              <a:t>CANAL NOU (COMUNIDAD VALENCIANA)</a:t>
            </a:r>
          </a:p>
          <a:p>
            <a:r>
              <a:rPr lang="es-ES" dirty="0" smtClean="0"/>
              <a:t>CMM TV (CASTILLA LA MANCHA)</a:t>
            </a:r>
          </a:p>
          <a:p>
            <a:r>
              <a:rPr lang="es-ES" dirty="0" smtClean="0"/>
              <a:t>ARAGON TV (ARAGON)</a:t>
            </a:r>
          </a:p>
          <a:p>
            <a:r>
              <a:rPr lang="es-ES" dirty="0" smtClean="0"/>
              <a:t>7RM (REGION DE MURCIA)</a:t>
            </a:r>
          </a:p>
          <a:p>
            <a:r>
              <a:rPr lang="es-ES" dirty="0" smtClean="0"/>
              <a:t>CANAL EXTREMADURA (EXTREMADURA)</a:t>
            </a:r>
            <a:endParaRPr lang="es-ES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130437" y="500062"/>
            <a:ext cx="5842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accent3"/>
                </a:solidFill>
              </a:rPr>
              <a:t>CADENAS AUTONÓMICAS CON COMUNIDADES AUTONOMAS DE ESPAÑA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539" y="5447982"/>
            <a:ext cx="571500" cy="36195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51" y="5438457"/>
            <a:ext cx="571500" cy="3810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302" y="5438457"/>
            <a:ext cx="571500" cy="3810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539" y="5451518"/>
            <a:ext cx="571500" cy="38100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93" y="5458072"/>
            <a:ext cx="571500" cy="381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85" y="5458072"/>
            <a:ext cx="571500" cy="381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76" y="5458072"/>
            <a:ext cx="571500" cy="381000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187570" y="4046465"/>
            <a:ext cx="510086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Grandes descuentos todos los días</a:t>
            </a:r>
            <a:endParaRPr lang="es-E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5561359" y="5845626"/>
            <a:ext cx="46929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Te esperamos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10254342" y="6008914"/>
            <a:ext cx="1619795" cy="7600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BUEN TRABAJO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049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303" y="187570"/>
            <a:ext cx="6848881" cy="670559"/>
          </a:xfrm>
        </p:spPr>
        <p:txBody>
          <a:bodyPr/>
          <a:lstStyle/>
          <a:p>
            <a:r>
              <a:rPr lang="es-ES" dirty="0" smtClean="0"/>
              <a:t>Número de visitas según destino</a:t>
            </a:r>
            <a:endParaRPr lang="es-ES" dirty="0"/>
          </a:p>
        </p:txBody>
      </p:sp>
      <p:graphicFrame>
        <p:nvGraphicFramePr>
          <p:cNvPr id="17" name="Marcador de contenido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497903"/>
              </p:ext>
            </p:extLst>
          </p:nvPr>
        </p:nvGraphicFramePr>
        <p:xfrm>
          <a:off x="368373" y="1026942"/>
          <a:ext cx="5849547" cy="5401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64416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8374" y="103163"/>
            <a:ext cx="3598716" cy="473612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Gráfico en un año</a:t>
            </a:r>
            <a:endParaRPr lang="es-ES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430885"/>
              </p:ext>
            </p:extLst>
          </p:nvPr>
        </p:nvGraphicFramePr>
        <p:xfrm>
          <a:off x="239151" y="576775"/>
          <a:ext cx="11774658" cy="6147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25094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2708" y="173501"/>
            <a:ext cx="4119749" cy="642425"/>
          </a:xfrm>
        </p:spPr>
        <p:txBody>
          <a:bodyPr/>
          <a:lstStyle/>
          <a:p>
            <a:r>
              <a:rPr lang="es-ES" dirty="0" smtClean="0"/>
              <a:t>Destinos favoritos</a:t>
            </a:r>
            <a:endParaRPr lang="es-ES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651180"/>
              </p:ext>
            </p:extLst>
          </p:nvPr>
        </p:nvGraphicFramePr>
        <p:xfrm>
          <a:off x="562708" y="815926"/>
          <a:ext cx="11338560" cy="5584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42382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F4F52C-83D8-4293-8FCC-D45630FDB7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graphicEl>
                                              <a:dgm id="{D0F4F52C-83D8-4293-8FCC-D45630FDB7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>
                                            <p:graphicEl>
                                              <a:dgm id="{D0F4F52C-83D8-4293-8FCC-D45630FDB7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>
                                            <p:graphicEl>
                                              <a:dgm id="{D0F4F52C-83D8-4293-8FCC-D45630FDB7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4F5447-9F26-4373-B275-AB3E317AB5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>
                                            <p:graphicEl>
                                              <a:dgm id="{894F5447-9F26-4373-B275-AB3E317AB5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>
                                            <p:graphicEl>
                                              <a:dgm id="{894F5447-9F26-4373-B275-AB3E317AB5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>
                                            <p:graphicEl>
                                              <a:dgm id="{894F5447-9F26-4373-B275-AB3E317AB5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30A85F-17F9-46F1-96C7-80E9AD8C6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>
                                            <p:graphicEl>
                                              <a:dgm id="{B930A85F-17F9-46F1-96C7-80E9AD8C6D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>
                                            <p:graphicEl>
                                              <a:dgm id="{B930A85F-17F9-46F1-96C7-80E9AD8C6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>
                                            <p:graphicEl>
                                              <a:dgm id="{B930A85F-17F9-46F1-96C7-80E9AD8C6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12A992-A5D1-40BB-BA9B-C16072696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">
                                            <p:graphicEl>
                                              <a:dgm id="{C612A992-A5D1-40BB-BA9B-C160726963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">
                                            <p:graphicEl>
                                              <a:dgm id="{C612A992-A5D1-40BB-BA9B-C16072696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">
                                            <p:graphicEl>
                                              <a:dgm id="{C612A992-A5D1-40BB-BA9B-C16072696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42CF22-8616-42E2-9A02-8FFEFB939A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>
                                            <p:graphicEl>
                                              <a:dgm id="{5642CF22-8616-42E2-9A02-8FFEFB939A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">
                                            <p:graphicEl>
                                              <a:dgm id="{5642CF22-8616-42E2-9A02-8FFEFB939A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">
                                            <p:graphicEl>
                                              <a:dgm id="{5642CF22-8616-42E2-9A02-8FFEFB939A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6DCBBA-9B31-4271-B8F1-B517067C5B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">
                                            <p:graphicEl>
                                              <a:dgm id="{FB6DCBBA-9B31-4271-B8F1-B517067C5B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">
                                            <p:graphicEl>
                                              <a:dgm id="{FB6DCBBA-9B31-4271-B8F1-B517067C5B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">
                                            <p:graphicEl>
                                              <a:dgm id="{FB6DCBBA-9B31-4271-B8F1-B517067C5B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40B336-DABC-44E2-AA00-9D5BF5D96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">
                                            <p:graphicEl>
                                              <a:dgm id="{1F40B336-DABC-44E2-AA00-9D5BF5D967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">
                                            <p:graphicEl>
                                              <a:dgm id="{1F40B336-DABC-44E2-AA00-9D5BF5D96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">
                                            <p:graphicEl>
                                              <a:dgm id="{1F40B336-DABC-44E2-AA00-9D5BF5D96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DA40D5-C443-419C-AA7B-65576B7DE7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">
                                            <p:graphicEl>
                                              <a:dgm id="{53DA40D5-C443-419C-AA7B-65576B7DE7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">
                                            <p:graphicEl>
                                              <a:dgm id="{53DA40D5-C443-419C-AA7B-65576B7DE7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">
                                            <p:graphicEl>
                                              <a:dgm id="{53DA40D5-C443-419C-AA7B-65576B7DE7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646472" cy="631371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LAS 50 PROVINCIAS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4499" y="5974920"/>
            <a:ext cx="11331890" cy="346150"/>
          </a:xfrm>
        </p:spPr>
        <p:txBody>
          <a:bodyPr>
            <a:normAutofit lnSpcReduction="10000"/>
          </a:bodyPr>
          <a:lstStyle/>
          <a:p>
            <a:r>
              <a:rPr lang="es-ES" dirty="0"/>
              <a:t>Tres tristes tigres, tragaban trigo en un trigal, en tres tristes trastos, tragaban trigo tres tristes tigres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594499" y="1242598"/>
            <a:ext cx="10589827" cy="2316381"/>
            <a:chOff x="513150" y="1362716"/>
            <a:chExt cx="10589827" cy="2316381"/>
          </a:xfrm>
        </p:grpSpPr>
        <p:sp>
          <p:nvSpPr>
            <p:cNvPr id="4" name="Rectángulo 3"/>
            <p:cNvSpPr/>
            <p:nvPr/>
          </p:nvSpPr>
          <p:spPr>
            <a:xfrm>
              <a:off x="1689463" y="1362716"/>
              <a:ext cx="2634343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/>
                <a:t>Cádiz</a:t>
              </a:r>
            </a:p>
            <a:p>
              <a:r>
                <a:rPr lang="es-ES" dirty="0"/>
                <a:t>Baleares</a:t>
              </a:r>
            </a:p>
            <a:p>
              <a:r>
                <a:rPr lang="es-ES" dirty="0"/>
                <a:t>Vizcaya</a:t>
              </a:r>
            </a:p>
            <a:p>
              <a:r>
                <a:rPr lang="es-ES" dirty="0"/>
                <a:t>Las Palmas</a:t>
              </a:r>
            </a:p>
            <a:p>
              <a:r>
                <a:rPr lang="es-ES" dirty="0"/>
                <a:t>La Coruña</a:t>
              </a:r>
            </a:p>
            <a:p>
              <a:r>
                <a:rPr lang="es-ES" dirty="0"/>
                <a:t>Santa Cruz de Tenerife</a:t>
              </a:r>
            </a:p>
            <a:p>
              <a:r>
                <a:rPr lang="es-ES" dirty="0"/>
                <a:t>Asturias</a:t>
              </a: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513150" y="1370773"/>
              <a:ext cx="1471749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/>
                <a:t>Madrid</a:t>
              </a:r>
            </a:p>
            <a:p>
              <a:r>
                <a:rPr lang="es-ES" dirty="0"/>
                <a:t>Barcelona</a:t>
              </a:r>
            </a:p>
            <a:p>
              <a:r>
                <a:rPr lang="es-ES" dirty="0"/>
                <a:t>Valencia</a:t>
              </a:r>
            </a:p>
            <a:p>
              <a:r>
                <a:rPr lang="es-ES" dirty="0"/>
                <a:t>Sevilla</a:t>
              </a:r>
            </a:p>
            <a:p>
              <a:r>
                <a:rPr lang="es-ES" dirty="0"/>
                <a:t>Alicante</a:t>
              </a:r>
            </a:p>
            <a:p>
              <a:r>
                <a:rPr lang="es-ES" dirty="0"/>
                <a:t>Málaga</a:t>
              </a:r>
            </a:p>
            <a:p>
              <a:r>
                <a:rPr lang="es-ES" dirty="0"/>
                <a:t>Murcia</a:t>
              </a:r>
            </a:p>
          </p:txBody>
        </p:sp>
        <p:sp>
          <p:nvSpPr>
            <p:cNvPr id="7" name="Rectángulo 6"/>
            <p:cNvSpPr/>
            <p:nvPr/>
          </p:nvSpPr>
          <p:spPr>
            <a:xfrm>
              <a:off x="4169470" y="1375990"/>
              <a:ext cx="1719943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/>
                <a:t>Zaragoza</a:t>
              </a:r>
            </a:p>
            <a:p>
              <a:r>
                <a:rPr lang="es-ES" dirty="0"/>
                <a:t>Pontevedra</a:t>
              </a:r>
            </a:p>
            <a:p>
              <a:r>
                <a:rPr lang="es-ES" dirty="0"/>
                <a:t>Granada</a:t>
              </a:r>
            </a:p>
            <a:p>
              <a:r>
                <a:rPr lang="es-ES" dirty="0"/>
                <a:t>Tarragona</a:t>
              </a:r>
            </a:p>
            <a:p>
              <a:r>
                <a:rPr lang="es-ES" dirty="0"/>
                <a:t>Gerona</a:t>
              </a:r>
            </a:p>
            <a:p>
              <a:r>
                <a:rPr lang="es-ES" dirty="0"/>
                <a:t>Córdoba</a:t>
              </a:r>
            </a:p>
            <a:p>
              <a:r>
                <a:rPr lang="es-ES" dirty="0"/>
                <a:t>Almería</a:t>
              </a:r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500119" y="1370773"/>
              <a:ext cx="144755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/>
                <a:t>Guipúzcoa</a:t>
              </a:r>
            </a:p>
            <a:p>
              <a:r>
                <a:rPr lang="es-ES" dirty="0"/>
                <a:t>Toledo</a:t>
              </a:r>
            </a:p>
            <a:p>
              <a:r>
                <a:rPr lang="es-ES" dirty="0"/>
                <a:t>Badajoz</a:t>
              </a:r>
            </a:p>
            <a:p>
              <a:r>
                <a:rPr lang="es-ES" dirty="0"/>
                <a:t>Navarra</a:t>
              </a:r>
            </a:p>
            <a:p>
              <a:r>
                <a:rPr lang="es-ES" dirty="0"/>
                <a:t>Jaén</a:t>
              </a:r>
            </a:p>
            <a:p>
              <a:r>
                <a:rPr lang="es-ES" dirty="0"/>
                <a:t>Castellón</a:t>
              </a:r>
            </a:p>
            <a:p>
              <a:r>
                <a:rPr lang="es-ES" dirty="0"/>
                <a:t>Cantabria</a:t>
              </a:r>
            </a:p>
            <a:p>
              <a:r>
                <a:rPr lang="es-ES" dirty="0"/>
                <a:t>Huelva</a:t>
              </a:r>
            </a:p>
          </p:txBody>
        </p:sp>
        <p:sp>
          <p:nvSpPr>
            <p:cNvPr id="9" name="Rectángulo 8"/>
            <p:cNvSpPr/>
            <p:nvPr/>
          </p:nvSpPr>
          <p:spPr>
            <a:xfrm>
              <a:off x="6886717" y="1424790"/>
              <a:ext cx="1467707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/>
                <a:t>Valladolid</a:t>
              </a:r>
            </a:p>
            <a:p>
              <a:r>
                <a:rPr lang="es-ES" dirty="0"/>
                <a:t>Ciudad Real</a:t>
              </a:r>
            </a:p>
            <a:p>
              <a:r>
                <a:rPr lang="es-ES" dirty="0"/>
                <a:t>León</a:t>
              </a:r>
            </a:p>
            <a:p>
              <a:r>
                <a:rPr lang="es-ES" dirty="0"/>
                <a:t>Lérida</a:t>
              </a:r>
            </a:p>
            <a:p>
              <a:r>
                <a:rPr lang="es-ES" dirty="0"/>
                <a:t>Cáceres</a:t>
              </a:r>
            </a:p>
            <a:p>
              <a:r>
                <a:rPr lang="es-ES" dirty="0"/>
                <a:t>Albacete</a:t>
              </a:r>
            </a:p>
            <a:p>
              <a:r>
                <a:rPr lang="es-ES" dirty="0"/>
                <a:t>Burgos</a:t>
              </a:r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8354424" y="1447675"/>
              <a:ext cx="1468393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/>
                <a:t>Álava</a:t>
              </a:r>
            </a:p>
            <a:p>
              <a:r>
                <a:rPr lang="es-ES" dirty="0"/>
                <a:t>Salamanca</a:t>
              </a:r>
            </a:p>
            <a:p>
              <a:r>
                <a:rPr lang="es-ES" dirty="0"/>
                <a:t>Lugo</a:t>
              </a:r>
            </a:p>
            <a:p>
              <a:r>
                <a:rPr lang="es-ES" dirty="0"/>
                <a:t>La Rioja</a:t>
              </a:r>
            </a:p>
            <a:p>
              <a:r>
                <a:rPr lang="es-ES" dirty="0"/>
                <a:t>Orense</a:t>
              </a:r>
            </a:p>
            <a:p>
              <a:r>
                <a:rPr lang="es-ES" dirty="0"/>
                <a:t>Guadalajara</a:t>
              </a:r>
            </a:p>
            <a:p>
              <a:r>
                <a:rPr lang="es-ES" dirty="0"/>
                <a:t>Huesca</a:t>
              </a:r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9822817" y="1435551"/>
              <a:ext cx="1280160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/>
                <a:t>Cuenca</a:t>
              </a:r>
            </a:p>
            <a:p>
              <a:r>
                <a:rPr lang="es-ES" dirty="0"/>
                <a:t>Zamora</a:t>
              </a:r>
            </a:p>
            <a:p>
              <a:r>
                <a:rPr lang="es-ES" dirty="0"/>
                <a:t>Palencia</a:t>
              </a:r>
            </a:p>
            <a:p>
              <a:r>
                <a:rPr lang="es-ES" dirty="0"/>
                <a:t>Ávila</a:t>
              </a:r>
            </a:p>
            <a:p>
              <a:r>
                <a:rPr lang="es-ES" dirty="0"/>
                <a:t>Segovia</a:t>
              </a:r>
            </a:p>
            <a:p>
              <a:r>
                <a:rPr lang="es-ES" dirty="0"/>
                <a:t>Teruel</a:t>
              </a:r>
            </a:p>
            <a:p>
              <a:r>
                <a:rPr lang="es-ES" dirty="0"/>
                <a:t>Soria</a:t>
              </a:r>
            </a:p>
          </p:txBody>
        </p:sp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73" y="3551859"/>
            <a:ext cx="571500" cy="36195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1" y="4575552"/>
            <a:ext cx="571500" cy="381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93" y="4023823"/>
            <a:ext cx="571500" cy="3810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031" y="3466876"/>
            <a:ext cx="571500" cy="3810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677" y="3532809"/>
            <a:ext cx="571500" cy="3810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19" y="4808871"/>
            <a:ext cx="571500" cy="3810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73" y="5128300"/>
            <a:ext cx="571500" cy="3810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031" y="3942949"/>
            <a:ext cx="571500" cy="3810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39" y="3532809"/>
            <a:ext cx="571500" cy="38100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39" y="4008882"/>
            <a:ext cx="571500" cy="381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511" y="3582408"/>
            <a:ext cx="571500" cy="381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571" y="4107932"/>
            <a:ext cx="571500" cy="3810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19" y="3732834"/>
            <a:ext cx="571500" cy="38100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160" y="4298432"/>
            <a:ext cx="571500" cy="381000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285" y="5309751"/>
            <a:ext cx="571500" cy="38100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08" y="4110711"/>
            <a:ext cx="571500" cy="381000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57" y="3544974"/>
            <a:ext cx="571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3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387531"/>
            <a:ext cx="5527523" cy="53993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s-ES" dirty="0" smtClean="0"/>
              <a:t>DESCUENTOS ESPECIALES</a:t>
            </a:r>
            <a:endParaRPr lang="es-ES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8666044"/>
              </p:ext>
            </p:extLst>
          </p:nvPr>
        </p:nvGraphicFramePr>
        <p:xfrm>
          <a:off x="677334" y="1141685"/>
          <a:ext cx="10137685" cy="527217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79893">
                  <a:extLst>
                    <a:ext uri="{9D8B030D-6E8A-4147-A177-3AD203B41FA5}">
                      <a16:colId xmlns:a16="http://schemas.microsoft.com/office/drawing/2014/main" val="1861042831"/>
                    </a:ext>
                  </a:extLst>
                </a:gridCol>
                <a:gridCol w="1208256">
                  <a:extLst>
                    <a:ext uri="{9D8B030D-6E8A-4147-A177-3AD203B41FA5}">
                      <a16:colId xmlns:a16="http://schemas.microsoft.com/office/drawing/2014/main" val="3158609791"/>
                    </a:ext>
                  </a:extLst>
                </a:gridCol>
                <a:gridCol w="1208256">
                  <a:extLst>
                    <a:ext uri="{9D8B030D-6E8A-4147-A177-3AD203B41FA5}">
                      <a16:colId xmlns:a16="http://schemas.microsoft.com/office/drawing/2014/main" val="2977442244"/>
                    </a:ext>
                  </a:extLst>
                </a:gridCol>
                <a:gridCol w="1208256">
                  <a:extLst>
                    <a:ext uri="{9D8B030D-6E8A-4147-A177-3AD203B41FA5}">
                      <a16:colId xmlns:a16="http://schemas.microsoft.com/office/drawing/2014/main" val="412127560"/>
                    </a:ext>
                  </a:extLst>
                </a:gridCol>
                <a:gridCol w="1208256">
                  <a:extLst>
                    <a:ext uri="{9D8B030D-6E8A-4147-A177-3AD203B41FA5}">
                      <a16:colId xmlns:a16="http://schemas.microsoft.com/office/drawing/2014/main" val="4026528418"/>
                    </a:ext>
                  </a:extLst>
                </a:gridCol>
                <a:gridCol w="1208256">
                  <a:extLst>
                    <a:ext uri="{9D8B030D-6E8A-4147-A177-3AD203B41FA5}">
                      <a16:colId xmlns:a16="http://schemas.microsoft.com/office/drawing/2014/main" val="1662979896"/>
                    </a:ext>
                  </a:extLst>
                </a:gridCol>
                <a:gridCol w="1208256">
                  <a:extLst>
                    <a:ext uri="{9D8B030D-6E8A-4147-A177-3AD203B41FA5}">
                      <a16:colId xmlns:a16="http://schemas.microsoft.com/office/drawing/2014/main" val="1270760777"/>
                    </a:ext>
                  </a:extLst>
                </a:gridCol>
                <a:gridCol w="1208256">
                  <a:extLst>
                    <a:ext uri="{9D8B030D-6E8A-4147-A177-3AD203B41FA5}">
                      <a16:colId xmlns:a16="http://schemas.microsoft.com/office/drawing/2014/main" val="463545953"/>
                    </a:ext>
                  </a:extLst>
                </a:gridCol>
              </a:tblGrid>
              <a:tr h="405552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Lunes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Martes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Miércoles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Jueves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Viernes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Sábado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Domingo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738830"/>
                  </a:ext>
                </a:extLst>
              </a:tr>
              <a:tr h="405552">
                <a:tc>
                  <a:txBody>
                    <a:bodyPr/>
                    <a:lstStyle/>
                    <a:p>
                      <a:r>
                        <a:rPr lang="es-ES" dirty="0" smtClean="0"/>
                        <a:t>1-Enero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588743"/>
                  </a:ext>
                </a:extLst>
              </a:tr>
              <a:tr h="405552">
                <a:tc>
                  <a:txBody>
                    <a:bodyPr/>
                    <a:lstStyle/>
                    <a:p>
                      <a:r>
                        <a:rPr lang="es-ES" dirty="0" smtClean="0"/>
                        <a:t>2-Febrero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179424"/>
                  </a:ext>
                </a:extLst>
              </a:tr>
              <a:tr h="405552">
                <a:tc>
                  <a:txBody>
                    <a:bodyPr/>
                    <a:lstStyle/>
                    <a:p>
                      <a:r>
                        <a:rPr lang="es-ES" dirty="0" smtClean="0"/>
                        <a:t>3-Marzo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168335"/>
                  </a:ext>
                </a:extLst>
              </a:tr>
              <a:tr h="405552">
                <a:tc>
                  <a:txBody>
                    <a:bodyPr/>
                    <a:lstStyle/>
                    <a:p>
                      <a:r>
                        <a:rPr lang="es-ES" dirty="0" smtClean="0"/>
                        <a:t>4-Abril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027754"/>
                  </a:ext>
                </a:extLst>
              </a:tr>
              <a:tr h="405552">
                <a:tc>
                  <a:txBody>
                    <a:bodyPr/>
                    <a:lstStyle/>
                    <a:p>
                      <a:r>
                        <a:rPr lang="es-ES" dirty="0" smtClean="0"/>
                        <a:t>5-Mayo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6461"/>
                  </a:ext>
                </a:extLst>
              </a:tr>
              <a:tr h="405552">
                <a:tc>
                  <a:txBody>
                    <a:bodyPr/>
                    <a:lstStyle/>
                    <a:p>
                      <a:r>
                        <a:rPr lang="es-ES" dirty="0" smtClean="0"/>
                        <a:t>6-Junio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70259"/>
                  </a:ext>
                </a:extLst>
              </a:tr>
              <a:tr h="405552">
                <a:tc>
                  <a:txBody>
                    <a:bodyPr/>
                    <a:lstStyle/>
                    <a:p>
                      <a:r>
                        <a:rPr lang="es-ES" dirty="0" smtClean="0"/>
                        <a:t>7-Julio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79126"/>
                  </a:ext>
                </a:extLst>
              </a:tr>
              <a:tr h="405552">
                <a:tc>
                  <a:txBody>
                    <a:bodyPr/>
                    <a:lstStyle/>
                    <a:p>
                      <a:r>
                        <a:rPr lang="es-ES" dirty="0" smtClean="0"/>
                        <a:t>8-Agosto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069326"/>
                  </a:ext>
                </a:extLst>
              </a:tr>
              <a:tr h="405552">
                <a:tc>
                  <a:txBody>
                    <a:bodyPr/>
                    <a:lstStyle/>
                    <a:p>
                      <a:r>
                        <a:rPr lang="es-ES" dirty="0" smtClean="0"/>
                        <a:t>9-Septiembre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288028"/>
                  </a:ext>
                </a:extLst>
              </a:tr>
              <a:tr h="405552">
                <a:tc>
                  <a:txBody>
                    <a:bodyPr/>
                    <a:lstStyle/>
                    <a:p>
                      <a:r>
                        <a:rPr lang="es-ES" dirty="0" smtClean="0"/>
                        <a:t>10-Octubre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557775"/>
                  </a:ext>
                </a:extLst>
              </a:tr>
              <a:tr h="405552">
                <a:tc>
                  <a:txBody>
                    <a:bodyPr/>
                    <a:lstStyle/>
                    <a:p>
                      <a:r>
                        <a:rPr lang="es-ES" dirty="0" smtClean="0"/>
                        <a:t>11-Noviembre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403987"/>
                  </a:ext>
                </a:extLst>
              </a:tr>
              <a:tr h="405552">
                <a:tc>
                  <a:txBody>
                    <a:bodyPr/>
                    <a:lstStyle/>
                    <a:p>
                      <a:r>
                        <a:rPr lang="es-ES" dirty="0" smtClean="0"/>
                        <a:t>12-Diciembre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290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964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6995" y="141459"/>
            <a:ext cx="4471441" cy="688535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Menú de opciones (2)</a:t>
            </a:r>
            <a:br>
              <a:rPr lang="es-ES" dirty="0" smtClean="0"/>
            </a:br>
            <a:endParaRPr lang="es-ES" dirty="0"/>
          </a:p>
        </p:txBody>
      </p:sp>
      <p:sp>
        <p:nvSpPr>
          <p:cNvPr id="5" name="Flecha derecha 4"/>
          <p:cNvSpPr/>
          <p:nvPr/>
        </p:nvSpPr>
        <p:spPr>
          <a:xfrm>
            <a:off x="815926" y="703385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2" action="ppaction://hlinksldjump"/>
              </a:rPr>
              <a:t>1. ¿Cómo es una agencia de viajes en España?</a:t>
            </a:r>
            <a:endParaRPr lang="es-ES" dirty="0"/>
          </a:p>
        </p:txBody>
      </p:sp>
      <p:sp>
        <p:nvSpPr>
          <p:cNvPr id="6" name="Flecha derecha 5"/>
          <p:cNvSpPr/>
          <p:nvPr/>
        </p:nvSpPr>
        <p:spPr>
          <a:xfrm>
            <a:off x="815926" y="1688123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3" action="ppaction://hlinksldjump"/>
              </a:rPr>
              <a:t>2. Descripción de personas</a:t>
            </a:r>
            <a:endParaRPr lang="es-ES" dirty="0"/>
          </a:p>
        </p:txBody>
      </p:sp>
      <p:sp>
        <p:nvSpPr>
          <p:cNvPr id="10" name="Flecha derecha 9"/>
          <p:cNvSpPr/>
          <p:nvPr/>
        </p:nvSpPr>
        <p:spPr>
          <a:xfrm>
            <a:off x="815926" y="2630658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4"/>
              </a:rPr>
              <a:t>3. Agencia de viajes</a:t>
            </a:r>
            <a:endParaRPr lang="es-ES" dirty="0"/>
          </a:p>
        </p:txBody>
      </p:sp>
      <p:sp>
        <p:nvSpPr>
          <p:cNvPr id="12" name="Flecha derecha 11"/>
          <p:cNvSpPr/>
          <p:nvPr/>
        </p:nvSpPr>
        <p:spPr>
          <a:xfrm>
            <a:off x="815926" y="3615396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5" action="ppaction://hlinksldjump"/>
              </a:rPr>
              <a:t>4. Ir al primer menú de opciones </a:t>
            </a:r>
            <a:endParaRPr lang="es-ES" dirty="0"/>
          </a:p>
        </p:txBody>
      </p:sp>
      <p:sp>
        <p:nvSpPr>
          <p:cNvPr id="13" name="Flecha derecha 12"/>
          <p:cNvSpPr/>
          <p:nvPr/>
        </p:nvSpPr>
        <p:spPr>
          <a:xfrm>
            <a:off x="815926" y="4557931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rId6"/>
              </a:rPr>
              <a:t>5. Agencia de viajes</a:t>
            </a:r>
            <a:endParaRPr lang="es-ES" dirty="0"/>
          </a:p>
        </p:txBody>
      </p:sp>
      <p:sp>
        <p:nvSpPr>
          <p:cNvPr id="14" name="Flecha derecha 13"/>
          <p:cNvSpPr/>
          <p:nvPr/>
        </p:nvSpPr>
        <p:spPr>
          <a:xfrm>
            <a:off x="815926" y="5500466"/>
            <a:ext cx="10705514" cy="98473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hlinkClick r:id="" action="ppaction://hlinkshowjump?jump=endshow"/>
              </a:rPr>
              <a:t>6. Salir de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24426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208</TotalTime>
  <Words>864</Words>
  <Application>Microsoft Office PowerPoint</Application>
  <PresentationFormat>Panorámica</PresentationFormat>
  <Paragraphs>304</Paragraphs>
  <Slides>25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Trebuchet MS</vt:lpstr>
      <vt:lpstr>Wingdings 3</vt:lpstr>
      <vt:lpstr>Faceta</vt:lpstr>
      <vt:lpstr>MI PRIMERA PRESENTACIÓN CON POWERPOINT </vt:lpstr>
      <vt:lpstr>Menú de opciones (1) </vt:lpstr>
      <vt:lpstr>VIAJES</vt:lpstr>
      <vt:lpstr>Número de visitas según destino</vt:lpstr>
      <vt:lpstr>Gráfico en un año</vt:lpstr>
      <vt:lpstr>Destinos favoritos</vt:lpstr>
      <vt:lpstr>LAS 50 PROVINCIAS</vt:lpstr>
      <vt:lpstr>DESCUENTOS ESPECIALES</vt:lpstr>
      <vt:lpstr>Menú de opciones (2) </vt:lpstr>
      <vt:lpstr>Agencia de Viajes en España</vt:lpstr>
      <vt:lpstr>Descripción de personas</vt:lpstr>
      <vt:lpstr>Menú de opciones (3) </vt:lpstr>
      <vt:lpstr>14 OPCIONES</vt:lpstr>
      <vt:lpstr>14 AGENCIAS DE VIAJES</vt:lpstr>
      <vt:lpstr>8 PUNTOS CARDINALES</vt:lpstr>
      <vt:lpstr>Menú de opciones (4) </vt:lpstr>
      <vt:lpstr>Menú de opciones (5) </vt:lpstr>
      <vt:lpstr>LA ROSA DE LOS VIENTOS (32 RUMBOS)</vt:lpstr>
      <vt:lpstr>¿Cómo distribuyo las comunidades autónomas? </vt:lpstr>
      <vt:lpstr>Mi imagen favorita en una agencia de viajes</vt:lpstr>
      <vt:lpstr>14 OPCIONES</vt:lpstr>
      <vt:lpstr>14 AGENCIAS DE VIAJES</vt:lpstr>
      <vt:lpstr>14 OPCIONES</vt:lpstr>
      <vt:lpstr>14 AGENCIAS DE VIAJES</vt:lpstr>
      <vt:lpstr>SE ACABÓ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 PRIMERA PRESENTACIÓN</dc:title>
  <dc:creator>Alumno02</dc:creator>
  <cp:lastModifiedBy>Alumno02</cp:lastModifiedBy>
  <cp:revision>49</cp:revision>
  <dcterms:created xsi:type="dcterms:W3CDTF">2021-05-13T10:49:21Z</dcterms:created>
  <dcterms:modified xsi:type="dcterms:W3CDTF">2021-05-14T11:02:55Z</dcterms:modified>
</cp:coreProperties>
</file>